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8" r:id="rId4"/>
    <p:sldMasterId id="2147483943" r:id="rId5"/>
  </p:sldMasterIdLst>
  <p:notesMasterIdLst>
    <p:notesMasterId r:id="rId21"/>
  </p:notesMasterIdLst>
  <p:handoutMasterIdLst>
    <p:handoutMasterId r:id="rId22"/>
  </p:handoutMasterIdLst>
  <p:sldIdLst>
    <p:sldId id="278" r:id="rId6"/>
    <p:sldId id="279" r:id="rId7"/>
    <p:sldId id="281" r:id="rId8"/>
    <p:sldId id="282" r:id="rId9"/>
    <p:sldId id="283" r:id="rId10"/>
    <p:sldId id="1139" r:id="rId11"/>
    <p:sldId id="1164" r:id="rId12"/>
    <p:sldId id="1146" r:id="rId13"/>
    <p:sldId id="1163" r:id="rId14"/>
    <p:sldId id="1151" r:id="rId15"/>
    <p:sldId id="1157" r:id="rId16"/>
    <p:sldId id="1158" r:id="rId17"/>
    <p:sldId id="1161" r:id="rId18"/>
    <p:sldId id="1162" r:id="rId19"/>
    <p:sldId id="1160" r:id="rId20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9">
          <p15:clr>
            <a:srgbClr val="A4A3A4"/>
          </p15:clr>
        </p15:guide>
        <p15:guide id="2" orient="horz" pos="2608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orient="horz" pos="1637">
          <p15:clr>
            <a:srgbClr val="A4A3A4"/>
          </p15:clr>
        </p15:guide>
        <p15:guide id="5" orient="horz" pos="215">
          <p15:clr>
            <a:srgbClr val="A4A3A4"/>
          </p15:clr>
        </p15:guide>
        <p15:guide id="6" orient="horz" pos="1103">
          <p15:clr>
            <a:srgbClr val="A4A3A4"/>
          </p15:clr>
        </p15:guide>
        <p15:guide id="7" orient="horz" pos="401">
          <p15:clr>
            <a:srgbClr val="A4A3A4"/>
          </p15:clr>
        </p15:guide>
        <p15:guide id="8" orient="horz" pos="2954">
          <p15:clr>
            <a:srgbClr val="A4A3A4"/>
          </p15:clr>
        </p15:guide>
        <p15:guide id="9" orient="horz" pos="173">
          <p15:clr>
            <a:srgbClr val="A4A3A4"/>
          </p15:clr>
        </p15:guide>
        <p15:guide id="10" pos="175">
          <p15:clr>
            <a:srgbClr val="A4A3A4"/>
          </p15:clr>
        </p15:guide>
        <p15:guide id="11" pos="5590">
          <p15:clr>
            <a:srgbClr val="A4A3A4"/>
          </p15:clr>
        </p15:guide>
        <p15:guide id="12" pos="2880">
          <p15:clr>
            <a:srgbClr val="A4A3A4"/>
          </p15:clr>
        </p15:guide>
        <p15:guide id="13" pos="776">
          <p15:clr>
            <a:srgbClr val="A4A3A4"/>
          </p15:clr>
        </p15:guide>
        <p15:guide id="14" pos="1411">
          <p15:clr>
            <a:srgbClr val="A4A3A4"/>
          </p15:clr>
        </p15:guide>
        <p15:guide id="15" pos="5287">
          <p15:clr>
            <a:srgbClr val="A4A3A4"/>
          </p15:clr>
        </p15:guide>
        <p15:guide id="16" pos="346">
          <p15:clr>
            <a:srgbClr val="A4A3A4"/>
          </p15:clr>
        </p15:guide>
        <p15:guide id="17" pos="40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92" userDrawn="1">
          <p15:clr>
            <a:srgbClr val="A4A3A4"/>
          </p15:clr>
        </p15:guide>
        <p15:guide id="2" orient="horz" pos="5542" userDrawn="1">
          <p15:clr>
            <a:srgbClr val="A4A3A4"/>
          </p15:clr>
        </p15:guide>
        <p15:guide id="3" orient="horz" pos="5777" userDrawn="1">
          <p15:clr>
            <a:srgbClr val="A4A3A4"/>
          </p15:clr>
        </p15:guide>
        <p15:guide id="4" pos="286" userDrawn="1">
          <p15:clr>
            <a:srgbClr val="A4A3A4"/>
          </p15:clr>
        </p15:guide>
        <p15:guide id="5" pos="4033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174627-4639-C574-9F85-8BCCC8E80C9C}" name="Mikayla White" initials="MW" userId="be439c70ae658a9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7DE"/>
    <a:srgbClr val="F7E9E4"/>
    <a:srgbClr val="052049"/>
    <a:srgbClr val="90BD31"/>
    <a:srgbClr val="18A3AC"/>
    <a:srgbClr val="178CCB"/>
    <a:srgbClr val="000000"/>
    <a:srgbClr val="EC1848"/>
    <a:srgbClr val="F48024"/>
    <a:srgbClr val="F5F0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66C0DF-F4A3-4F32-AF3B-B09BC3BF24B7}" v="2" dt="2024-03-20T16:40:53.221"/>
    <p1510:client id="{B865B9DD-1C64-4AE3-8E52-7F96E65F4F56}" v="97" dt="2024-03-20T16:37:51.1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" y="44"/>
      </p:cViewPr>
      <p:guideLst>
        <p:guide orient="horz" pos="789"/>
        <p:guide orient="horz" pos="2608"/>
        <p:guide orient="horz" pos="3024"/>
        <p:guide orient="horz" pos="1637"/>
        <p:guide orient="horz" pos="215"/>
        <p:guide orient="horz" pos="1103"/>
        <p:guide orient="horz" pos="401"/>
        <p:guide orient="horz" pos="2954"/>
        <p:guide orient="horz" pos="173"/>
        <p:guide pos="175"/>
        <p:guide pos="5590"/>
        <p:guide pos="2880"/>
        <p:guide pos="776"/>
        <p:guide pos="1411"/>
        <p:guide pos="5287"/>
        <p:guide pos="346"/>
        <p:guide pos="409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ayla White" clId="Web-{CF7E8AAC-3864-490B-8265-0FA57C3C767B}"/>
    <pc:docChg chg="modSld">
      <pc:chgData name="Mikayla White" userId="" providerId="" clId="Web-{CF7E8AAC-3864-490B-8265-0FA57C3C767B}" dt="2023-12-19T17:33:25.841" v="1" actId="20577"/>
      <pc:docMkLst>
        <pc:docMk/>
      </pc:docMkLst>
      <pc:sldChg chg="modSp">
        <pc:chgData name="Mikayla White" userId="" providerId="" clId="Web-{CF7E8AAC-3864-490B-8265-0FA57C3C767B}" dt="2023-12-19T17:33:25.841" v="1" actId="20577"/>
        <pc:sldMkLst>
          <pc:docMk/>
          <pc:sldMk cId="3816573432" sldId="1146"/>
        </pc:sldMkLst>
        <pc:spChg chg="mod">
          <ac:chgData name="Mikayla White" userId="" providerId="" clId="Web-{CF7E8AAC-3864-490B-8265-0FA57C3C767B}" dt="2023-12-19T17:33:25.841" v="1" actId="20577"/>
          <ac:spMkLst>
            <pc:docMk/>
            <pc:sldMk cId="3816573432" sldId="1146"/>
            <ac:spMk id="8" creationId="{5D08A0A8-745A-C2E7-3F4E-48C48A99DDB2}"/>
          </ac:spMkLst>
        </pc:spChg>
      </pc:sldChg>
    </pc:docChg>
  </pc:docChgLst>
  <pc:docChgLst>
    <pc:chgData name="Mikayla White" clId="Web-{221BCCF8-23ED-4360-8933-9A63CF065A77}"/>
    <pc:docChg chg="modSld">
      <pc:chgData name="Mikayla White" userId="" providerId="" clId="Web-{221BCCF8-23ED-4360-8933-9A63CF065A77}" dt="2024-01-10T23:34:31.125" v="34" actId="20577"/>
      <pc:docMkLst>
        <pc:docMk/>
      </pc:docMkLst>
      <pc:sldChg chg="modNotes">
        <pc:chgData name="Mikayla White" userId="" providerId="" clId="Web-{221BCCF8-23ED-4360-8933-9A63CF065A77}" dt="2024-01-10T23:28:33.582" v="4"/>
        <pc:sldMkLst>
          <pc:docMk/>
          <pc:sldMk cId="814743985" sldId="281"/>
        </pc:sldMkLst>
      </pc:sldChg>
      <pc:sldChg chg="modNotes">
        <pc:chgData name="Mikayla White" userId="" providerId="" clId="Web-{221BCCF8-23ED-4360-8933-9A63CF065A77}" dt="2024-01-10T23:29:45.615" v="28"/>
        <pc:sldMkLst>
          <pc:docMk/>
          <pc:sldMk cId="643837479" sldId="282"/>
        </pc:sldMkLst>
      </pc:sldChg>
      <pc:sldChg chg="modSp">
        <pc:chgData name="Mikayla White" userId="" providerId="" clId="Web-{221BCCF8-23ED-4360-8933-9A63CF065A77}" dt="2024-01-10T23:32:02.370" v="29" actId="20577"/>
        <pc:sldMkLst>
          <pc:docMk/>
          <pc:sldMk cId="725803880" sldId="1140"/>
        </pc:sldMkLst>
        <pc:spChg chg="mod">
          <ac:chgData name="Mikayla White" userId="" providerId="" clId="Web-{221BCCF8-23ED-4360-8933-9A63CF065A77}" dt="2024-01-10T23:32:02.370" v="29" actId="20577"/>
          <ac:spMkLst>
            <pc:docMk/>
            <pc:sldMk cId="725803880" sldId="1140"/>
            <ac:spMk id="10" creationId="{0FA185AA-79BA-8751-E0A3-5EF19ABDA75E}"/>
          </ac:spMkLst>
        </pc:spChg>
      </pc:sldChg>
      <pc:sldChg chg="modSp">
        <pc:chgData name="Mikayla White" userId="" providerId="" clId="Web-{221BCCF8-23ED-4360-8933-9A63CF065A77}" dt="2024-01-10T23:34:31.125" v="34" actId="20577"/>
        <pc:sldMkLst>
          <pc:docMk/>
          <pc:sldMk cId="3765853353" sldId="1157"/>
        </pc:sldMkLst>
        <pc:spChg chg="mod">
          <ac:chgData name="Mikayla White" userId="" providerId="" clId="Web-{221BCCF8-23ED-4360-8933-9A63CF065A77}" dt="2024-01-10T23:34:31.125" v="34" actId="20577"/>
          <ac:spMkLst>
            <pc:docMk/>
            <pc:sldMk cId="3765853353" sldId="1157"/>
            <ac:spMk id="4" creationId="{FB56A2D4-E173-23AC-4284-E0658B237BD9}"/>
          </ac:spMkLst>
        </pc:spChg>
      </pc:sldChg>
    </pc:docChg>
  </pc:docChgLst>
  <pc:docChgLst>
    <pc:chgData name="Mikayla White" clId="Web-{B865B9DD-1C64-4AE3-8E52-7F96E65F4F56}"/>
    <pc:docChg chg="addSld delSld modSld">
      <pc:chgData name="Mikayla White" userId="" providerId="" clId="Web-{B865B9DD-1C64-4AE3-8E52-7F96E65F4F56}" dt="2024-03-20T16:37:51.103" v="81" actId="20577"/>
      <pc:docMkLst>
        <pc:docMk/>
      </pc:docMkLst>
      <pc:sldChg chg="modSp">
        <pc:chgData name="Mikayla White" userId="" providerId="" clId="Web-{B865B9DD-1C64-4AE3-8E52-7F96E65F4F56}" dt="2024-03-20T16:37:51.103" v="81" actId="20577"/>
        <pc:sldMkLst>
          <pc:docMk/>
          <pc:sldMk cId="2919970119" sldId="279"/>
        </pc:sldMkLst>
        <pc:spChg chg="mod">
          <ac:chgData name="Mikayla White" userId="" providerId="" clId="Web-{B865B9DD-1C64-4AE3-8E52-7F96E65F4F56}" dt="2024-03-20T16:37:51.103" v="81" actId="20577"/>
          <ac:spMkLst>
            <pc:docMk/>
            <pc:sldMk cId="2919970119" sldId="279"/>
            <ac:spMk id="2" creationId="{E5102507-B19F-99B8-28CC-11B1E89EDE23}"/>
          </ac:spMkLst>
        </pc:spChg>
      </pc:sldChg>
      <pc:sldChg chg="modSp">
        <pc:chgData name="Mikayla White" userId="" providerId="" clId="Web-{B865B9DD-1C64-4AE3-8E52-7F96E65F4F56}" dt="2024-03-20T16:37:40.040" v="80" actId="20577"/>
        <pc:sldMkLst>
          <pc:docMk/>
          <pc:sldMk cId="814743985" sldId="281"/>
        </pc:sldMkLst>
        <pc:spChg chg="mod">
          <ac:chgData name="Mikayla White" userId="" providerId="" clId="Web-{B865B9DD-1C64-4AE3-8E52-7F96E65F4F56}" dt="2024-03-20T16:37:40.040" v="80" actId="20577"/>
          <ac:spMkLst>
            <pc:docMk/>
            <pc:sldMk cId="814743985" sldId="281"/>
            <ac:spMk id="2" creationId="{E5102507-B19F-99B8-28CC-11B1E89EDE23}"/>
          </ac:spMkLst>
        </pc:spChg>
      </pc:sldChg>
      <pc:sldChg chg="modSp">
        <pc:chgData name="Mikayla White" userId="" providerId="" clId="Web-{B865B9DD-1C64-4AE3-8E52-7F96E65F4F56}" dt="2024-03-20T16:37:34.102" v="78" actId="20577"/>
        <pc:sldMkLst>
          <pc:docMk/>
          <pc:sldMk cId="643837479" sldId="282"/>
        </pc:sldMkLst>
        <pc:spChg chg="mod">
          <ac:chgData name="Mikayla White" userId="" providerId="" clId="Web-{B865B9DD-1C64-4AE3-8E52-7F96E65F4F56}" dt="2024-03-20T16:37:34.102" v="78" actId="20577"/>
          <ac:spMkLst>
            <pc:docMk/>
            <pc:sldMk cId="643837479" sldId="282"/>
            <ac:spMk id="2" creationId="{E5102507-B19F-99B8-28CC-11B1E89EDE23}"/>
          </ac:spMkLst>
        </pc:spChg>
        <pc:spChg chg="mod">
          <ac:chgData name="Mikayla White" userId="" providerId="" clId="Web-{B865B9DD-1C64-4AE3-8E52-7F96E65F4F56}" dt="2024-03-20T16:31:52.388" v="6" actId="20577"/>
          <ac:spMkLst>
            <pc:docMk/>
            <pc:sldMk cId="643837479" sldId="282"/>
            <ac:spMk id="3" creationId="{12F503EB-EE3D-7E9B-F079-9817FC640845}"/>
          </ac:spMkLst>
        </pc:spChg>
      </pc:sldChg>
      <pc:sldChg chg="modSp">
        <pc:chgData name="Mikayla White" userId="" providerId="" clId="Web-{B865B9DD-1C64-4AE3-8E52-7F96E65F4F56}" dt="2024-03-20T16:37:13.398" v="76" actId="20577"/>
        <pc:sldMkLst>
          <pc:docMk/>
          <pc:sldMk cId="1966593930" sldId="283"/>
        </pc:sldMkLst>
        <pc:spChg chg="mod">
          <ac:chgData name="Mikayla White" userId="" providerId="" clId="Web-{B865B9DD-1C64-4AE3-8E52-7F96E65F4F56}" dt="2024-03-20T16:37:13.398" v="76" actId="20577"/>
          <ac:spMkLst>
            <pc:docMk/>
            <pc:sldMk cId="1966593930" sldId="283"/>
            <ac:spMk id="2" creationId="{E5102507-B19F-99B8-28CC-11B1E89EDE23}"/>
          </ac:spMkLst>
        </pc:spChg>
      </pc:sldChg>
      <pc:sldChg chg="del">
        <pc:chgData name="Mikayla White" userId="" providerId="" clId="Web-{B865B9DD-1C64-4AE3-8E52-7F96E65F4F56}" dt="2024-03-20T16:32:06.217" v="7"/>
        <pc:sldMkLst>
          <pc:docMk/>
          <pc:sldMk cId="536327729" sldId="1137"/>
        </pc:sldMkLst>
      </pc:sldChg>
      <pc:sldChg chg="modSp">
        <pc:chgData name="Mikayla White" userId="" providerId="" clId="Web-{B865B9DD-1C64-4AE3-8E52-7F96E65F4F56}" dt="2024-03-20T16:37:02.648" v="75" actId="20577"/>
        <pc:sldMkLst>
          <pc:docMk/>
          <pc:sldMk cId="3183131239" sldId="1139"/>
        </pc:sldMkLst>
        <pc:spChg chg="mod">
          <ac:chgData name="Mikayla White" userId="" providerId="" clId="Web-{B865B9DD-1C64-4AE3-8E52-7F96E65F4F56}" dt="2024-03-20T16:37:02.648" v="75" actId="20577"/>
          <ac:spMkLst>
            <pc:docMk/>
            <pc:sldMk cId="3183131239" sldId="1139"/>
            <ac:spMk id="2" creationId="{767F1539-FE33-4D54-9EF7-89EFB7742ECC}"/>
          </ac:spMkLst>
        </pc:spChg>
      </pc:sldChg>
      <pc:sldChg chg="modSp del">
        <pc:chgData name="Mikayla White" userId="" providerId="" clId="Web-{B865B9DD-1C64-4AE3-8E52-7F96E65F4F56}" dt="2024-03-20T16:34:35.518" v="42"/>
        <pc:sldMkLst>
          <pc:docMk/>
          <pc:sldMk cId="725803880" sldId="1140"/>
        </pc:sldMkLst>
        <pc:spChg chg="mod">
          <ac:chgData name="Mikayla White" userId="" providerId="" clId="Web-{B865B9DD-1C64-4AE3-8E52-7F96E65F4F56}" dt="2024-03-20T16:32:43.187" v="18" actId="20577"/>
          <ac:spMkLst>
            <pc:docMk/>
            <pc:sldMk cId="725803880" sldId="1140"/>
            <ac:spMk id="10" creationId="{0FA185AA-79BA-8751-E0A3-5EF19ABDA75E}"/>
          </ac:spMkLst>
        </pc:spChg>
      </pc:sldChg>
      <pc:sldChg chg="modSp del">
        <pc:chgData name="Mikayla White" userId="" providerId="" clId="Web-{B865B9DD-1C64-4AE3-8E52-7F96E65F4F56}" dt="2024-03-20T16:33:26.704" v="26"/>
        <pc:sldMkLst>
          <pc:docMk/>
          <pc:sldMk cId="3946768706" sldId="1143"/>
        </pc:sldMkLst>
        <pc:spChg chg="mod">
          <ac:chgData name="Mikayla White" userId="" providerId="" clId="Web-{B865B9DD-1C64-4AE3-8E52-7F96E65F4F56}" dt="2024-03-20T16:33:22.938" v="24" actId="20577"/>
          <ac:spMkLst>
            <pc:docMk/>
            <pc:sldMk cId="3946768706" sldId="1143"/>
            <ac:spMk id="4" creationId="{FB56A2D4-E173-23AC-4284-E0658B237BD9}"/>
          </ac:spMkLst>
        </pc:spChg>
      </pc:sldChg>
      <pc:sldChg chg="modSp">
        <pc:chgData name="Mikayla White" userId="" providerId="" clId="Web-{B865B9DD-1C64-4AE3-8E52-7F96E65F4F56}" dt="2024-03-20T16:34:53.097" v="54" actId="20577"/>
        <pc:sldMkLst>
          <pc:docMk/>
          <pc:sldMk cId="3816573432" sldId="1146"/>
        </pc:sldMkLst>
        <pc:spChg chg="mod">
          <ac:chgData name="Mikayla White" userId="" providerId="" clId="Web-{B865B9DD-1C64-4AE3-8E52-7F96E65F4F56}" dt="2024-03-20T16:34:53.097" v="54" actId="20577"/>
          <ac:spMkLst>
            <pc:docMk/>
            <pc:sldMk cId="3816573432" sldId="1146"/>
            <ac:spMk id="8" creationId="{5D08A0A8-745A-C2E7-3F4E-48C48A99DDB2}"/>
          </ac:spMkLst>
        </pc:spChg>
      </pc:sldChg>
      <pc:sldChg chg="modSp">
        <pc:chgData name="Mikayla White" userId="" providerId="" clId="Web-{B865B9DD-1C64-4AE3-8E52-7F96E65F4F56}" dt="2024-03-20T16:35:53.849" v="66" actId="1076"/>
        <pc:sldMkLst>
          <pc:docMk/>
          <pc:sldMk cId="1192701192" sldId="1151"/>
        </pc:sldMkLst>
        <pc:spChg chg="mod">
          <ac:chgData name="Mikayla White" userId="" providerId="" clId="Web-{B865B9DD-1C64-4AE3-8E52-7F96E65F4F56}" dt="2024-03-20T16:35:43.396" v="65" actId="20577"/>
          <ac:spMkLst>
            <pc:docMk/>
            <pc:sldMk cId="1192701192" sldId="1151"/>
            <ac:spMk id="16" creationId="{E1369BEE-A2B1-6F3C-7986-C5DD9FC01ADC}"/>
          </ac:spMkLst>
        </pc:spChg>
        <pc:spChg chg="mod">
          <ac:chgData name="Mikayla White" userId="" providerId="" clId="Web-{B865B9DD-1C64-4AE3-8E52-7F96E65F4F56}" dt="2024-03-20T16:35:53.849" v="66" actId="1076"/>
          <ac:spMkLst>
            <pc:docMk/>
            <pc:sldMk cId="1192701192" sldId="1151"/>
            <ac:spMk id="32" creationId="{3AF28AF6-87D3-531B-A3B7-AE895F0152F7}"/>
          </ac:spMkLst>
        </pc:spChg>
      </pc:sldChg>
      <pc:sldChg chg="modSp">
        <pc:chgData name="Mikayla White" userId="" providerId="" clId="Web-{B865B9DD-1C64-4AE3-8E52-7F96E65F4F56}" dt="2024-03-20T16:36:56.523" v="74" actId="20577"/>
        <pc:sldMkLst>
          <pc:docMk/>
          <pc:sldMk cId="3765853353" sldId="1157"/>
        </pc:sldMkLst>
        <pc:spChg chg="mod">
          <ac:chgData name="Mikayla White" userId="" providerId="" clId="Web-{B865B9DD-1C64-4AE3-8E52-7F96E65F4F56}" dt="2024-03-20T16:36:56.523" v="74" actId="20577"/>
          <ac:spMkLst>
            <pc:docMk/>
            <pc:sldMk cId="3765853353" sldId="1157"/>
            <ac:spMk id="2" creationId="{E5102507-B19F-99B8-28CC-11B1E89EDE23}"/>
          </ac:spMkLst>
        </pc:spChg>
      </pc:sldChg>
      <pc:sldChg chg="modSp">
        <pc:chgData name="Mikayla White" userId="" providerId="" clId="Web-{B865B9DD-1C64-4AE3-8E52-7F96E65F4F56}" dt="2024-03-20T16:36:53.070" v="73" actId="20577"/>
        <pc:sldMkLst>
          <pc:docMk/>
          <pc:sldMk cId="626847203" sldId="1158"/>
        </pc:sldMkLst>
        <pc:spChg chg="mod">
          <ac:chgData name="Mikayla White" userId="" providerId="" clId="Web-{B865B9DD-1C64-4AE3-8E52-7F96E65F4F56}" dt="2024-03-20T16:36:53.070" v="73" actId="20577"/>
          <ac:spMkLst>
            <pc:docMk/>
            <pc:sldMk cId="626847203" sldId="1158"/>
            <ac:spMk id="632" creationId="{00000000-0000-0000-0000-000000000000}"/>
          </ac:spMkLst>
        </pc:spChg>
      </pc:sldChg>
      <pc:sldChg chg="modSp">
        <pc:chgData name="Mikayla White" userId="" providerId="" clId="Web-{B865B9DD-1C64-4AE3-8E52-7F96E65F4F56}" dt="2024-03-20T16:36:48.320" v="72" actId="20577"/>
        <pc:sldMkLst>
          <pc:docMk/>
          <pc:sldMk cId="3126911745" sldId="1161"/>
        </pc:sldMkLst>
        <pc:spChg chg="mod">
          <ac:chgData name="Mikayla White" userId="" providerId="" clId="Web-{B865B9DD-1C64-4AE3-8E52-7F96E65F4F56}" dt="2024-03-20T16:36:23.912" v="67" actId="20577"/>
          <ac:spMkLst>
            <pc:docMk/>
            <pc:sldMk cId="3126911745" sldId="1161"/>
            <ac:spMk id="631" creationId="{00000000-0000-0000-0000-000000000000}"/>
          </ac:spMkLst>
        </pc:spChg>
        <pc:spChg chg="mod">
          <ac:chgData name="Mikayla White" userId="" providerId="" clId="Web-{B865B9DD-1C64-4AE3-8E52-7F96E65F4F56}" dt="2024-03-20T16:36:48.320" v="72" actId="20577"/>
          <ac:spMkLst>
            <pc:docMk/>
            <pc:sldMk cId="3126911745" sldId="1161"/>
            <ac:spMk id="632" creationId="{00000000-0000-0000-0000-000000000000}"/>
          </ac:spMkLst>
        </pc:spChg>
      </pc:sldChg>
      <pc:sldChg chg="modSp">
        <pc:chgData name="Mikayla White" userId="" providerId="" clId="Web-{B865B9DD-1C64-4AE3-8E52-7F96E65F4F56}" dt="2024-03-20T16:36:45.132" v="71" actId="20577"/>
        <pc:sldMkLst>
          <pc:docMk/>
          <pc:sldMk cId="3549724703" sldId="1162"/>
        </pc:sldMkLst>
        <pc:spChg chg="mod">
          <ac:chgData name="Mikayla White" userId="" providerId="" clId="Web-{B865B9DD-1C64-4AE3-8E52-7F96E65F4F56}" dt="2024-03-20T16:36:30.413" v="68" actId="20577"/>
          <ac:spMkLst>
            <pc:docMk/>
            <pc:sldMk cId="3549724703" sldId="1162"/>
            <ac:spMk id="631" creationId="{00000000-0000-0000-0000-000000000000}"/>
          </ac:spMkLst>
        </pc:spChg>
        <pc:spChg chg="mod">
          <ac:chgData name="Mikayla White" userId="" providerId="" clId="Web-{B865B9DD-1C64-4AE3-8E52-7F96E65F4F56}" dt="2024-03-20T16:36:45.132" v="71" actId="20577"/>
          <ac:spMkLst>
            <pc:docMk/>
            <pc:sldMk cId="3549724703" sldId="1162"/>
            <ac:spMk id="632" creationId="{00000000-0000-0000-0000-000000000000}"/>
          </ac:spMkLst>
        </pc:spChg>
      </pc:sldChg>
      <pc:sldChg chg="add">
        <pc:chgData name="Mikayla White" userId="" providerId="" clId="Web-{B865B9DD-1C64-4AE3-8E52-7F96E65F4F56}" dt="2024-03-20T16:33:24.954" v="25"/>
        <pc:sldMkLst>
          <pc:docMk/>
          <pc:sldMk cId="194681344" sldId="1163"/>
        </pc:sldMkLst>
      </pc:sldChg>
      <pc:sldChg chg="modSp add">
        <pc:chgData name="Mikayla White" userId="" providerId="" clId="Web-{B865B9DD-1C64-4AE3-8E52-7F96E65F4F56}" dt="2024-03-20T16:35:04.019" v="64" actId="20577"/>
        <pc:sldMkLst>
          <pc:docMk/>
          <pc:sldMk cId="1693232218" sldId="1164"/>
        </pc:sldMkLst>
        <pc:spChg chg="mod">
          <ac:chgData name="Mikayla White" userId="" providerId="" clId="Web-{B865B9DD-1C64-4AE3-8E52-7F96E65F4F56}" dt="2024-03-20T16:35:04.019" v="64" actId="20577"/>
          <ac:spMkLst>
            <pc:docMk/>
            <pc:sldMk cId="1693232218" sldId="1164"/>
            <ac:spMk id="10" creationId="{0FA185AA-79BA-8751-E0A3-5EF19ABDA75E}"/>
          </ac:spMkLst>
        </pc:spChg>
      </pc:sldChg>
    </pc:docChg>
  </pc:docChgLst>
  <pc:docChgLst>
    <pc:chgData name="Emily Mielke" clId="Web-{78F36022-2FA2-47FA-AD52-2DF735BBD73E}"/>
    <pc:docChg chg="modSld">
      <pc:chgData name="Emily Mielke" userId="" providerId="" clId="Web-{78F36022-2FA2-47FA-AD52-2DF735BBD73E}" dt="2024-02-27T22:50:13.440" v="112" actId="14100"/>
      <pc:docMkLst>
        <pc:docMk/>
      </pc:docMkLst>
      <pc:sldChg chg="modSp">
        <pc:chgData name="Emily Mielke" userId="" providerId="" clId="Web-{78F36022-2FA2-47FA-AD52-2DF735BBD73E}" dt="2024-02-27T22:44:48.505" v="18" actId="20577"/>
        <pc:sldMkLst>
          <pc:docMk/>
          <pc:sldMk cId="814743985" sldId="281"/>
        </pc:sldMkLst>
        <pc:spChg chg="mod">
          <ac:chgData name="Emily Mielke" userId="" providerId="" clId="Web-{78F36022-2FA2-47FA-AD52-2DF735BBD73E}" dt="2024-02-27T22:44:48.505" v="18" actId="20577"/>
          <ac:spMkLst>
            <pc:docMk/>
            <pc:sldMk cId="814743985" sldId="281"/>
            <ac:spMk id="2" creationId="{E5102507-B19F-99B8-28CC-11B1E89EDE23}"/>
          </ac:spMkLst>
        </pc:spChg>
      </pc:sldChg>
      <pc:sldChg chg="modSp">
        <pc:chgData name="Emily Mielke" userId="" providerId="" clId="Web-{78F36022-2FA2-47FA-AD52-2DF735BBD73E}" dt="2024-02-27T22:44:37.302" v="17" actId="20577"/>
        <pc:sldMkLst>
          <pc:docMk/>
          <pc:sldMk cId="643837479" sldId="282"/>
        </pc:sldMkLst>
        <pc:spChg chg="mod">
          <ac:chgData name="Emily Mielke" userId="" providerId="" clId="Web-{78F36022-2FA2-47FA-AD52-2DF735BBD73E}" dt="2024-02-27T22:44:37.302" v="17" actId="20577"/>
          <ac:spMkLst>
            <pc:docMk/>
            <pc:sldMk cId="643837479" sldId="282"/>
            <ac:spMk id="3" creationId="{12F503EB-EE3D-7E9B-F079-9817FC640845}"/>
          </ac:spMkLst>
        </pc:spChg>
      </pc:sldChg>
      <pc:sldChg chg="modSp">
        <pc:chgData name="Emily Mielke" userId="" providerId="" clId="Web-{78F36022-2FA2-47FA-AD52-2DF735BBD73E}" dt="2024-02-27T22:44:27.973" v="16" actId="20577"/>
        <pc:sldMkLst>
          <pc:docMk/>
          <pc:sldMk cId="1966593930" sldId="283"/>
        </pc:sldMkLst>
        <pc:spChg chg="mod">
          <ac:chgData name="Emily Mielke" userId="" providerId="" clId="Web-{78F36022-2FA2-47FA-AD52-2DF735BBD73E}" dt="2024-02-27T22:44:27.973" v="16" actId="20577"/>
          <ac:spMkLst>
            <pc:docMk/>
            <pc:sldMk cId="1966593930" sldId="283"/>
            <ac:spMk id="2" creationId="{E5102507-B19F-99B8-28CC-11B1E89EDE23}"/>
          </ac:spMkLst>
        </pc:spChg>
        <pc:spChg chg="mod">
          <ac:chgData name="Emily Mielke" userId="" providerId="" clId="Web-{78F36022-2FA2-47FA-AD52-2DF735BBD73E}" dt="2024-02-27T22:44:21.457" v="15" actId="20577"/>
          <ac:spMkLst>
            <pc:docMk/>
            <pc:sldMk cId="1966593930" sldId="283"/>
            <ac:spMk id="14" creationId="{D97C74B7-05E8-1875-3857-FDE508B31C3A}"/>
          </ac:spMkLst>
        </pc:spChg>
      </pc:sldChg>
      <pc:sldChg chg="modSp">
        <pc:chgData name="Emily Mielke" userId="" providerId="" clId="Web-{78F36022-2FA2-47FA-AD52-2DF735BBD73E}" dt="2024-02-27T22:46:04.383" v="54" actId="1076"/>
        <pc:sldMkLst>
          <pc:docMk/>
          <pc:sldMk cId="3183131239" sldId="1139"/>
        </pc:sldMkLst>
        <pc:spChg chg="mod">
          <ac:chgData name="Emily Mielke" userId="" providerId="" clId="Web-{78F36022-2FA2-47FA-AD52-2DF735BBD73E}" dt="2024-02-27T22:46:04.383" v="54" actId="1076"/>
          <ac:spMkLst>
            <pc:docMk/>
            <pc:sldMk cId="3183131239" sldId="1139"/>
            <ac:spMk id="3" creationId="{3EE70D3C-D875-4AC5-B291-049B00B4A9F9}"/>
          </ac:spMkLst>
        </pc:spChg>
      </pc:sldChg>
      <pc:sldChg chg="modSp">
        <pc:chgData name="Emily Mielke" userId="" providerId="" clId="Web-{78F36022-2FA2-47FA-AD52-2DF735BBD73E}" dt="2024-02-27T22:46:53.885" v="75" actId="20577"/>
        <pc:sldMkLst>
          <pc:docMk/>
          <pc:sldMk cId="725803880" sldId="1140"/>
        </pc:sldMkLst>
        <pc:spChg chg="mod">
          <ac:chgData name="Emily Mielke" userId="" providerId="" clId="Web-{78F36022-2FA2-47FA-AD52-2DF735BBD73E}" dt="2024-02-27T22:46:53.885" v="75" actId="20577"/>
          <ac:spMkLst>
            <pc:docMk/>
            <pc:sldMk cId="725803880" sldId="1140"/>
            <ac:spMk id="10" creationId="{0FA185AA-79BA-8751-E0A3-5EF19ABDA75E}"/>
          </ac:spMkLst>
        </pc:spChg>
      </pc:sldChg>
      <pc:sldChg chg="addSp delSp modSp">
        <pc:chgData name="Emily Mielke" userId="" providerId="" clId="Web-{78F36022-2FA2-47FA-AD52-2DF735BBD73E}" dt="2024-02-27T22:49:39.079" v="109"/>
        <pc:sldMkLst>
          <pc:docMk/>
          <pc:sldMk cId="3946768706" sldId="1143"/>
        </pc:sldMkLst>
        <pc:spChg chg="add mod">
          <ac:chgData name="Emily Mielke" userId="" providerId="" clId="Web-{78F36022-2FA2-47FA-AD52-2DF735BBD73E}" dt="2024-02-27T22:49:39.079" v="109"/>
          <ac:spMkLst>
            <pc:docMk/>
            <pc:sldMk cId="3946768706" sldId="1143"/>
            <ac:spMk id="2" creationId="{FBFF5383-A6EE-679A-AE89-BE77FF9B8773}"/>
          </ac:spMkLst>
        </pc:spChg>
        <pc:spChg chg="add del mod">
          <ac:chgData name="Emily Mielke" userId="" providerId="" clId="Web-{78F36022-2FA2-47FA-AD52-2DF735BBD73E}" dt="2024-02-27T22:47:45.028" v="87"/>
          <ac:spMkLst>
            <pc:docMk/>
            <pc:sldMk cId="3946768706" sldId="1143"/>
            <ac:spMk id="3" creationId="{2BEDB462-8FC1-CF53-52E4-F9FFCEE277DC}"/>
          </ac:spMkLst>
        </pc:spChg>
        <pc:spChg chg="mod">
          <ac:chgData name="Emily Mielke" userId="" providerId="" clId="Web-{78F36022-2FA2-47FA-AD52-2DF735BBD73E}" dt="2024-02-27T22:49:23.657" v="107"/>
          <ac:spMkLst>
            <pc:docMk/>
            <pc:sldMk cId="3946768706" sldId="1143"/>
            <ac:spMk id="4" creationId="{FB56A2D4-E173-23AC-4284-E0658B237BD9}"/>
          </ac:spMkLst>
        </pc:spChg>
      </pc:sldChg>
      <pc:sldChg chg="modSp">
        <pc:chgData name="Emily Mielke" userId="" providerId="" clId="Web-{78F36022-2FA2-47FA-AD52-2DF735BBD73E}" dt="2024-02-27T22:46:51.385" v="74" actId="20577"/>
        <pc:sldMkLst>
          <pc:docMk/>
          <pc:sldMk cId="3816573432" sldId="1146"/>
        </pc:sldMkLst>
        <pc:spChg chg="mod">
          <ac:chgData name="Emily Mielke" userId="" providerId="" clId="Web-{78F36022-2FA2-47FA-AD52-2DF735BBD73E}" dt="2024-02-27T22:46:51.385" v="74" actId="20577"/>
          <ac:spMkLst>
            <pc:docMk/>
            <pc:sldMk cId="3816573432" sldId="1146"/>
            <ac:spMk id="8" creationId="{5D08A0A8-745A-C2E7-3F4E-48C48A99DDB2}"/>
          </ac:spMkLst>
        </pc:spChg>
      </pc:sldChg>
      <pc:sldChg chg="modSp">
        <pc:chgData name="Emily Mielke" userId="" providerId="" clId="Web-{78F36022-2FA2-47FA-AD52-2DF735BBD73E}" dt="2024-02-27T22:50:00.064" v="110" actId="20577"/>
        <pc:sldMkLst>
          <pc:docMk/>
          <pc:sldMk cId="3765853353" sldId="1157"/>
        </pc:sldMkLst>
        <pc:spChg chg="mod">
          <ac:chgData name="Emily Mielke" userId="" providerId="" clId="Web-{78F36022-2FA2-47FA-AD52-2DF735BBD73E}" dt="2024-02-27T22:50:00.064" v="110" actId="20577"/>
          <ac:spMkLst>
            <pc:docMk/>
            <pc:sldMk cId="3765853353" sldId="1157"/>
            <ac:spMk id="4" creationId="{FB56A2D4-E173-23AC-4284-E0658B237BD9}"/>
          </ac:spMkLst>
        </pc:spChg>
      </pc:sldChg>
      <pc:sldChg chg="modSp">
        <pc:chgData name="Emily Mielke" userId="" providerId="" clId="Web-{78F36022-2FA2-47FA-AD52-2DF735BBD73E}" dt="2024-02-27T22:50:13.440" v="112" actId="14100"/>
        <pc:sldMkLst>
          <pc:docMk/>
          <pc:sldMk cId="626847203" sldId="1158"/>
        </pc:sldMkLst>
        <pc:spChg chg="mod">
          <ac:chgData name="Emily Mielke" userId="" providerId="" clId="Web-{78F36022-2FA2-47FA-AD52-2DF735BBD73E}" dt="2024-02-27T22:50:13.440" v="112" actId="14100"/>
          <ac:spMkLst>
            <pc:docMk/>
            <pc:sldMk cId="626847203" sldId="1158"/>
            <ac:spMk id="631" creationId="{00000000-0000-0000-0000-000000000000}"/>
          </ac:spMkLst>
        </pc:spChg>
      </pc:sldChg>
    </pc:docChg>
  </pc:docChgLst>
  <pc:docChgLst>
    <pc:chgData name="Mikayla White" clId="Web-{7366C0DF-F4A3-4F32-AF3B-B09BC3BF24B7}"/>
    <pc:docChg chg="modSld">
      <pc:chgData name="Mikayla White" userId="" providerId="" clId="Web-{7366C0DF-F4A3-4F32-AF3B-B09BC3BF24B7}" dt="2024-03-20T16:40:53.221" v="1" actId="20577"/>
      <pc:docMkLst>
        <pc:docMk/>
      </pc:docMkLst>
      <pc:sldChg chg="modSp">
        <pc:chgData name="Mikayla White" userId="" providerId="" clId="Web-{7366C0DF-F4A3-4F32-AF3B-B09BC3BF24B7}" dt="2024-03-20T16:40:53.221" v="1" actId="20577"/>
        <pc:sldMkLst>
          <pc:docMk/>
          <pc:sldMk cId="2919970119" sldId="279"/>
        </pc:sldMkLst>
        <pc:spChg chg="mod">
          <ac:chgData name="Mikayla White" userId="" providerId="" clId="Web-{7366C0DF-F4A3-4F32-AF3B-B09BC3BF24B7}" dt="2024-03-20T16:40:53.221" v="1" actId="20577"/>
          <ac:spMkLst>
            <pc:docMk/>
            <pc:sldMk cId="2919970119" sldId="279"/>
            <ac:spMk id="4" creationId="{FB56A2D4-E173-23AC-4284-E0658B237BD9}"/>
          </ac:spMkLst>
        </pc:spChg>
      </pc:sldChg>
    </pc:docChg>
  </pc:docChgLst>
  <pc:docChgLst>
    <pc:chgData name="Mikayla White" clId="Web-{83BFB6AD-C18F-41C7-9DDA-E3F8F8245B6E}"/>
    <pc:docChg chg="delSld modSld">
      <pc:chgData name="Mikayla White" userId="" providerId="" clId="Web-{83BFB6AD-C18F-41C7-9DDA-E3F8F8245B6E}" dt="2024-01-02T21:25:33.245" v="99"/>
      <pc:docMkLst>
        <pc:docMk/>
      </pc:docMkLst>
      <pc:sldChg chg="delSp modSp">
        <pc:chgData name="Mikayla White" userId="" providerId="" clId="Web-{83BFB6AD-C18F-41C7-9DDA-E3F8F8245B6E}" dt="2024-01-02T21:12:03.878" v="9" actId="1076"/>
        <pc:sldMkLst>
          <pc:docMk/>
          <pc:sldMk cId="643837479" sldId="282"/>
        </pc:sldMkLst>
        <pc:spChg chg="mod">
          <ac:chgData name="Mikayla White" userId="" providerId="" clId="Web-{83BFB6AD-C18F-41C7-9DDA-E3F8F8245B6E}" dt="2024-01-02T21:11:04.767" v="1" actId="1076"/>
          <ac:spMkLst>
            <pc:docMk/>
            <pc:sldMk cId="643837479" sldId="282"/>
            <ac:spMk id="3" creationId="{12F503EB-EE3D-7E9B-F079-9817FC640845}"/>
          </ac:spMkLst>
        </pc:spChg>
        <pc:spChg chg="del">
          <ac:chgData name="Mikayla White" userId="" providerId="" clId="Web-{83BFB6AD-C18F-41C7-9DDA-E3F8F8245B6E}" dt="2024-01-02T21:10:52.766" v="0"/>
          <ac:spMkLst>
            <pc:docMk/>
            <pc:sldMk cId="643837479" sldId="282"/>
            <ac:spMk id="14" creationId="{A8C51569-E13F-47E1-E3F6-6C7A3F970722}"/>
          </ac:spMkLst>
        </pc:spChg>
        <pc:picChg chg="mod">
          <ac:chgData name="Mikayla White" userId="" providerId="" clId="Web-{83BFB6AD-C18F-41C7-9DDA-E3F8F8245B6E}" dt="2024-01-02T21:12:03.878" v="9" actId="1076"/>
          <ac:picMkLst>
            <pc:docMk/>
            <pc:sldMk cId="643837479" sldId="282"/>
            <ac:picMk id="8" creationId="{5EBEE704-312F-806A-EA51-A2CF1698BD3E}"/>
          </ac:picMkLst>
        </pc:picChg>
        <pc:picChg chg="mod">
          <ac:chgData name="Mikayla White" userId="" providerId="" clId="Web-{83BFB6AD-C18F-41C7-9DDA-E3F8F8245B6E}" dt="2024-01-02T21:11:06.985" v="2" actId="1076"/>
          <ac:picMkLst>
            <pc:docMk/>
            <pc:sldMk cId="643837479" sldId="282"/>
            <ac:picMk id="10" creationId="{3BFDA8F8-F690-2EA5-89F9-CCA7A5088A89}"/>
          </ac:picMkLst>
        </pc:picChg>
        <pc:picChg chg="mod">
          <ac:chgData name="Mikayla White" userId="" providerId="" clId="Web-{83BFB6AD-C18F-41C7-9DDA-E3F8F8245B6E}" dt="2024-01-02T21:11:18.673" v="6" actId="1076"/>
          <ac:picMkLst>
            <pc:docMk/>
            <pc:sldMk cId="643837479" sldId="282"/>
            <ac:picMk id="12" creationId="{B7BA1CBA-9035-BCE0-F981-AAD6ACC95CBA}"/>
          </ac:picMkLst>
        </pc:picChg>
      </pc:sldChg>
      <pc:sldChg chg="modNotes">
        <pc:chgData name="Mikayla White" userId="" providerId="" clId="Web-{83BFB6AD-C18F-41C7-9DDA-E3F8F8245B6E}" dt="2024-01-02T21:23:01.646" v="94"/>
        <pc:sldMkLst>
          <pc:docMk/>
          <pc:sldMk cId="725803880" sldId="1140"/>
        </pc:sldMkLst>
      </pc:sldChg>
      <pc:sldChg chg="modSp">
        <pc:chgData name="Mikayla White" userId="" providerId="" clId="Web-{83BFB6AD-C18F-41C7-9DDA-E3F8F8245B6E}" dt="2024-01-02T21:24:45.868" v="96" actId="20577"/>
        <pc:sldMkLst>
          <pc:docMk/>
          <pc:sldMk cId="3765853353" sldId="1157"/>
        </pc:sldMkLst>
        <pc:spChg chg="mod">
          <ac:chgData name="Mikayla White" userId="" providerId="" clId="Web-{83BFB6AD-C18F-41C7-9DDA-E3F8F8245B6E}" dt="2024-01-02T21:24:45.868" v="96" actId="20577"/>
          <ac:spMkLst>
            <pc:docMk/>
            <pc:sldMk cId="3765853353" sldId="1157"/>
            <ac:spMk id="4" creationId="{FB56A2D4-E173-23AC-4284-E0658B237BD9}"/>
          </ac:spMkLst>
        </pc:spChg>
      </pc:sldChg>
      <pc:sldChg chg="modNotes">
        <pc:chgData name="Mikayla White" userId="" providerId="" clId="Web-{83BFB6AD-C18F-41C7-9DDA-E3F8F8245B6E}" dt="2024-01-02T21:25:17.260" v="97"/>
        <pc:sldMkLst>
          <pc:docMk/>
          <pc:sldMk cId="626847203" sldId="1158"/>
        </pc:sldMkLst>
      </pc:sldChg>
      <pc:sldChg chg="modNotes">
        <pc:chgData name="Mikayla White" userId="" providerId="" clId="Web-{83BFB6AD-C18F-41C7-9DDA-E3F8F8245B6E}" dt="2024-01-02T21:25:29.744" v="98"/>
        <pc:sldMkLst>
          <pc:docMk/>
          <pc:sldMk cId="3126911745" sldId="1161"/>
        </pc:sldMkLst>
      </pc:sldChg>
      <pc:sldChg chg="modNotes">
        <pc:chgData name="Mikayla White" userId="" providerId="" clId="Web-{83BFB6AD-C18F-41C7-9DDA-E3F8F8245B6E}" dt="2024-01-02T21:25:33.245" v="99"/>
        <pc:sldMkLst>
          <pc:docMk/>
          <pc:sldMk cId="3549724703" sldId="1162"/>
        </pc:sldMkLst>
      </pc:sldChg>
      <pc:sldChg chg="del">
        <pc:chgData name="Mikayla White" userId="" providerId="" clId="Web-{83BFB6AD-C18F-41C7-9DDA-E3F8F8245B6E}" dt="2024-01-02T21:13:34.411" v="10"/>
        <pc:sldMkLst>
          <pc:docMk/>
          <pc:sldMk cId="1228090498" sldId="1163"/>
        </pc:sldMkLst>
      </pc:sldChg>
    </pc:docChg>
  </pc:docChgLst>
  <pc:docChgLst>
    <pc:chgData name="Mikayla White" clId="Web-{AB16A673-0200-4572-B617-692585CE704F}"/>
    <pc:docChg chg="modSld">
      <pc:chgData name="Mikayla White" userId="" providerId="" clId="Web-{AB16A673-0200-4572-B617-692585CE704F}" dt="2024-02-06T17:47:48.249" v="3" actId="20577"/>
      <pc:docMkLst>
        <pc:docMk/>
      </pc:docMkLst>
      <pc:sldChg chg="modSp">
        <pc:chgData name="Mikayla White" userId="" providerId="" clId="Web-{AB16A673-0200-4572-B617-692585CE704F}" dt="2024-02-06T17:47:48.249" v="3" actId="20577"/>
        <pc:sldMkLst>
          <pc:docMk/>
          <pc:sldMk cId="2919970119" sldId="279"/>
        </pc:sldMkLst>
        <pc:spChg chg="mod">
          <ac:chgData name="Mikayla White" userId="" providerId="" clId="Web-{AB16A673-0200-4572-B617-692585CE704F}" dt="2024-02-06T17:47:48.249" v="3" actId="20577"/>
          <ac:spMkLst>
            <pc:docMk/>
            <pc:sldMk cId="2919970119" sldId="279"/>
            <ac:spMk id="4" creationId="{FB56A2D4-E173-23AC-4284-E0658B237BD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FF0C98-C4FE-497A-9742-38DC4D0FC9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AFCC28-6CE9-4090-8C74-BFF9932C614C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b="1"/>
            <a:t>Trash</a:t>
          </a:r>
          <a:endParaRPr lang="en-US"/>
        </a:p>
      </dgm:t>
    </dgm:pt>
    <dgm:pt modelId="{3134E1B0-57CC-4CB2-AE7D-AB15D7082988}" type="parTrans" cxnId="{DBECC529-49A1-4898-BFD3-8F732E11AADC}">
      <dgm:prSet/>
      <dgm:spPr/>
      <dgm:t>
        <a:bodyPr/>
        <a:lstStyle/>
        <a:p>
          <a:endParaRPr lang="en-US"/>
        </a:p>
      </dgm:t>
    </dgm:pt>
    <dgm:pt modelId="{6A29B3A2-137F-4AB2-BF80-1549474C29CA}" type="sibTrans" cxnId="{DBECC529-49A1-4898-BFD3-8F732E11AADC}">
      <dgm:prSet/>
      <dgm:spPr/>
      <dgm:t>
        <a:bodyPr/>
        <a:lstStyle/>
        <a:p>
          <a:endParaRPr lang="en-US"/>
        </a:p>
      </dgm:t>
    </dgm:pt>
    <dgm:pt modelId="{0B6C493C-0319-4A0F-9112-38337223A141}">
      <dgm:prSet/>
      <dgm:spPr/>
      <dgm:t>
        <a:bodyPr/>
        <a:lstStyle/>
        <a:p>
          <a:r>
            <a:rPr lang="en-US" b="1"/>
            <a:t>Color:</a:t>
          </a:r>
          <a:r>
            <a:rPr lang="en-US"/>
            <a:t> Gray bin, clear liner, no lid</a:t>
          </a:r>
        </a:p>
      </dgm:t>
    </dgm:pt>
    <dgm:pt modelId="{992672C4-4354-43D4-A54A-9B766471F1B1}" type="parTrans" cxnId="{16E475A4-F0D2-4B92-90B0-C7279D70E825}">
      <dgm:prSet/>
      <dgm:spPr/>
      <dgm:t>
        <a:bodyPr/>
        <a:lstStyle/>
        <a:p>
          <a:endParaRPr lang="en-US"/>
        </a:p>
      </dgm:t>
    </dgm:pt>
    <dgm:pt modelId="{14C825AE-F1AA-4926-ABA0-A8793EDC51AA}" type="sibTrans" cxnId="{16E475A4-F0D2-4B92-90B0-C7279D70E825}">
      <dgm:prSet/>
      <dgm:spPr/>
      <dgm:t>
        <a:bodyPr/>
        <a:lstStyle/>
        <a:p>
          <a:endParaRPr lang="en-US"/>
        </a:p>
      </dgm:t>
    </dgm:pt>
    <dgm:pt modelId="{FDA32478-CC26-4A3F-9F90-673242FE2B69}">
      <dgm:prSet/>
      <dgm:spPr/>
      <dgm:t>
        <a:bodyPr/>
        <a:lstStyle/>
        <a:p>
          <a:r>
            <a:rPr lang="en-US" b="1"/>
            <a:t>Color:</a:t>
          </a:r>
          <a:r>
            <a:rPr lang="en-US"/>
            <a:t> Blue bin, blue liner, no lid</a:t>
          </a:r>
        </a:p>
      </dgm:t>
    </dgm:pt>
    <dgm:pt modelId="{5DB458F1-BD8C-4059-9714-188044D7BC2C}" type="parTrans" cxnId="{A245F594-CE97-41ED-B368-BC066C38D598}">
      <dgm:prSet/>
      <dgm:spPr/>
      <dgm:t>
        <a:bodyPr/>
        <a:lstStyle/>
        <a:p>
          <a:endParaRPr lang="en-US"/>
        </a:p>
      </dgm:t>
    </dgm:pt>
    <dgm:pt modelId="{E5775CB3-E108-4342-B88A-0F8D42D45223}" type="sibTrans" cxnId="{A245F594-CE97-41ED-B368-BC066C38D598}">
      <dgm:prSet/>
      <dgm:spPr/>
      <dgm:t>
        <a:bodyPr/>
        <a:lstStyle/>
        <a:p>
          <a:endParaRPr lang="en-US"/>
        </a:p>
      </dgm:t>
    </dgm:pt>
    <dgm:pt modelId="{E545F382-7675-4638-92A2-76E037FCA3D1}">
      <dgm:prSet/>
      <dgm:spPr>
        <a:solidFill>
          <a:schemeClr val="accent1"/>
        </a:solidFill>
      </dgm:spPr>
      <dgm:t>
        <a:bodyPr/>
        <a:lstStyle/>
        <a:p>
          <a:r>
            <a:rPr lang="en-US" b="1"/>
            <a:t>Recycle</a:t>
          </a:r>
        </a:p>
      </dgm:t>
    </dgm:pt>
    <dgm:pt modelId="{D5129810-E763-4047-B902-06720A6E15F3}" type="parTrans" cxnId="{0BC9E166-A3AF-4FD7-995B-2C7F212CA90A}">
      <dgm:prSet/>
      <dgm:spPr/>
      <dgm:t>
        <a:bodyPr/>
        <a:lstStyle/>
        <a:p>
          <a:endParaRPr lang="en-US"/>
        </a:p>
      </dgm:t>
    </dgm:pt>
    <dgm:pt modelId="{2CCB7E59-C7F9-45EA-AE07-8E6B8F91BFD8}" type="sibTrans" cxnId="{0BC9E166-A3AF-4FD7-995B-2C7F212CA90A}">
      <dgm:prSet/>
      <dgm:spPr/>
      <dgm:t>
        <a:bodyPr/>
        <a:lstStyle/>
        <a:p>
          <a:endParaRPr lang="en-US"/>
        </a:p>
      </dgm:t>
    </dgm:pt>
    <dgm:pt modelId="{B71CFE5E-EBFE-46B4-A989-3538F5F144EB}">
      <dgm:prSet/>
      <dgm:spPr/>
      <dgm:t>
        <a:bodyPr/>
        <a:lstStyle/>
        <a:p>
          <a:r>
            <a:rPr lang="en-US" b="1"/>
            <a:t>Color: </a:t>
          </a:r>
          <a:r>
            <a:rPr lang="en-US"/>
            <a:t>Green bin, compostable green liner, lid optional.</a:t>
          </a:r>
        </a:p>
      </dgm:t>
    </dgm:pt>
    <dgm:pt modelId="{31F154DB-3279-4539-A0E5-B655DEF904CB}" type="parTrans" cxnId="{C4D8B1C7-D70D-4BD4-A7BA-EEB9A0A06111}">
      <dgm:prSet/>
      <dgm:spPr/>
      <dgm:t>
        <a:bodyPr/>
        <a:lstStyle/>
        <a:p>
          <a:endParaRPr lang="en-US"/>
        </a:p>
      </dgm:t>
    </dgm:pt>
    <dgm:pt modelId="{B723CDF2-F09A-4AA4-BE53-1974A0B4E33A}" type="sibTrans" cxnId="{C4D8B1C7-D70D-4BD4-A7BA-EEB9A0A06111}">
      <dgm:prSet/>
      <dgm:spPr/>
      <dgm:t>
        <a:bodyPr/>
        <a:lstStyle/>
        <a:p>
          <a:endParaRPr lang="en-US"/>
        </a:p>
      </dgm:t>
    </dgm:pt>
    <dgm:pt modelId="{AC72FE02-325F-4F2E-8B0E-7F80322C25C2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b="1"/>
            <a:t>Compost</a:t>
          </a:r>
        </a:p>
      </dgm:t>
    </dgm:pt>
    <dgm:pt modelId="{79E0F2CA-F57A-4742-8506-DEC4D86D01F3}" type="parTrans" cxnId="{2281BA90-FC02-43C9-92F5-747AD0131B39}">
      <dgm:prSet/>
      <dgm:spPr/>
      <dgm:t>
        <a:bodyPr/>
        <a:lstStyle/>
        <a:p>
          <a:endParaRPr lang="en-US"/>
        </a:p>
      </dgm:t>
    </dgm:pt>
    <dgm:pt modelId="{E332E6B8-3CC1-4BBC-8A56-5EADE4D353B2}" type="sibTrans" cxnId="{2281BA90-FC02-43C9-92F5-747AD0131B39}">
      <dgm:prSet/>
      <dgm:spPr/>
      <dgm:t>
        <a:bodyPr/>
        <a:lstStyle/>
        <a:p>
          <a:endParaRPr lang="en-US"/>
        </a:p>
      </dgm:t>
    </dgm:pt>
    <dgm:pt modelId="{9C5B5B93-1F10-584E-9905-0E4A00228EF3}">
      <dgm:prSet/>
      <dgm:spPr/>
      <dgm:t>
        <a:bodyPr/>
        <a:lstStyle/>
        <a:p>
          <a:r>
            <a:rPr lang="en-US" b="1"/>
            <a:t>Location: </a:t>
          </a:r>
          <a:r>
            <a:rPr lang="en-US" b="0"/>
            <a:t>Breakroom, Restroom, Exam Rooms, Team Work Areas</a:t>
          </a:r>
        </a:p>
      </dgm:t>
    </dgm:pt>
    <dgm:pt modelId="{6AC2ED18-5412-7C4A-B31C-E8D3A2FB8595}" type="parTrans" cxnId="{3836B52C-E347-E54D-82AE-8B0B58C997C4}">
      <dgm:prSet/>
      <dgm:spPr/>
      <dgm:t>
        <a:bodyPr/>
        <a:lstStyle/>
        <a:p>
          <a:endParaRPr lang="en-US"/>
        </a:p>
      </dgm:t>
    </dgm:pt>
    <dgm:pt modelId="{59CD49AD-8B81-EA4C-892B-11C75D32E9E0}" type="sibTrans" cxnId="{3836B52C-E347-E54D-82AE-8B0B58C997C4}">
      <dgm:prSet/>
      <dgm:spPr/>
      <dgm:t>
        <a:bodyPr/>
        <a:lstStyle/>
        <a:p>
          <a:endParaRPr lang="en-US"/>
        </a:p>
      </dgm:t>
    </dgm:pt>
    <dgm:pt modelId="{85BE9DBF-2E0F-704E-916E-5F857C42F170}">
      <dgm:prSet/>
      <dgm:spPr/>
      <dgm:t>
        <a:bodyPr/>
        <a:lstStyle/>
        <a:p>
          <a:r>
            <a:rPr lang="en-US" b="1"/>
            <a:t>Location: </a:t>
          </a:r>
          <a:r>
            <a:rPr lang="en-US" b="0"/>
            <a:t>Breakroom or Team Work Areas</a:t>
          </a:r>
        </a:p>
      </dgm:t>
    </dgm:pt>
    <dgm:pt modelId="{C09DFBF0-9538-0745-8C89-9B033288CA44}" type="parTrans" cxnId="{F6FB7414-ADE1-0E46-B5F7-22D8D97CA894}">
      <dgm:prSet/>
      <dgm:spPr/>
      <dgm:t>
        <a:bodyPr/>
        <a:lstStyle/>
        <a:p>
          <a:endParaRPr lang="en-US"/>
        </a:p>
      </dgm:t>
    </dgm:pt>
    <dgm:pt modelId="{B60290ED-DA39-084D-A6D6-41E313AB8E6C}" type="sibTrans" cxnId="{F6FB7414-ADE1-0E46-B5F7-22D8D97CA894}">
      <dgm:prSet/>
      <dgm:spPr/>
      <dgm:t>
        <a:bodyPr/>
        <a:lstStyle/>
        <a:p>
          <a:endParaRPr lang="en-US"/>
        </a:p>
      </dgm:t>
    </dgm:pt>
    <dgm:pt modelId="{F9E275EC-C623-264F-A64D-65A95C898F87}">
      <dgm:prSet/>
      <dgm:spPr/>
      <dgm:t>
        <a:bodyPr/>
        <a:lstStyle/>
        <a:p>
          <a:r>
            <a:rPr lang="en-US" b="1"/>
            <a:t>Location (paper towels): </a:t>
          </a:r>
          <a:r>
            <a:rPr lang="en-US"/>
            <a:t>Bathroom</a:t>
          </a:r>
        </a:p>
      </dgm:t>
    </dgm:pt>
    <dgm:pt modelId="{84B11650-8910-FF41-B2C8-882A02234B22}" type="parTrans" cxnId="{4D115814-96F1-BA42-9522-6E70F67C6E1C}">
      <dgm:prSet/>
      <dgm:spPr/>
      <dgm:t>
        <a:bodyPr/>
        <a:lstStyle/>
        <a:p>
          <a:endParaRPr lang="en-US"/>
        </a:p>
      </dgm:t>
    </dgm:pt>
    <dgm:pt modelId="{D97A6659-F249-EA41-9270-81E9028D25F9}" type="sibTrans" cxnId="{4D115814-96F1-BA42-9522-6E70F67C6E1C}">
      <dgm:prSet/>
      <dgm:spPr/>
      <dgm:t>
        <a:bodyPr/>
        <a:lstStyle/>
        <a:p>
          <a:endParaRPr lang="en-US"/>
        </a:p>
      </dgm:t>
    </dgm:pt>
    <dgm:pt modelId="{7E4F893A-DA1F-0A41-995E-677E8C4FE202}">
      <dgm:prSet/>
      <dgm:spPr/>
      <dgm:t>
        <a:bodyPr/>
        <a:lstStyle/>
        <a:p>
          <a:r>
            <a:rPr lang="en-US" b="1"/>
            <a:t>Location (food waste): </a:t>
          </a:r>
          <a:r>
            <a:rPr lang="en-US"/>
            <a:t>Breakroom</a:t>
          </a:r>
        </a:p>
      </dgm:t>
    </dgm:pt>
    <dgm:pt modelId="{DB9790D2-9404-6E4E-8484-35DFDC8D4A4E}" type="parTrans" cxnId="{820C0265-C8BF-A542-AFC8-536C4F46D6D0}">
      <dgm:prSet/>
      <dgm:spPr/>
      <dgm:t>
        <a:bodyPr/>
        <a:lstStyle/>
        <a:p>
          <a:endParaRPr lang="en-US"/>
        </a:p>
      </dgm:t>
    </dgm:pt>
    <dgm:pt modelId="{70F7FD81-58CA-3B4A-85AB-56A90E8DB6CE}" type="sibTrans" cxnId="{820C0265-C8BF-A542-AFC8-536C4F46D6D0}">
      <dgm:prSet/>
      <dgm:spPr/>
      <dgm:t>
        <a:bodyPr/>
        <a:lstStyle/>
        <a:p>
          <a:endParaRPr lang="en-US"/>
        </a:p>
      </dgm:t>
    </dgm:pt>
    <dgm:pt modelId="{2DEBEC3B-3821-4563-B9AE-3C0DA3C9AEDF}" type="pres">
      <dgm:prSet presAssocID="{21FF0C98-C4FE-497A-9742-38DC4D0FC9C3}" presName="linear" presStyleCnt="0">
        <dgm:presLayoutVars>
          <dgm:animLvl val="lvl"/>
          <dgm:resizeHandles val="exact"/>
        </dgm:presLayoutVars>
      </dgm:prSet>
      <dgm:spPr/>
    </dgm:pt>
    <dgm:pt modelId="{37F4C8F1-A192-47B1-A119-EAF6B3D8317B}" type="pres">
      <dgm:prSet presAssocID="{84AFCC28-6CE9-4090-8C74-BFF9932C614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6B638E8-38B8-4F35-8850-B0A1F158EBF0}" type="pres">
      <dgm:prSet presAssocID="{84AFCC28-6CE9-4090-8C74-BFF9932C614C}" presName="childText" presStyleLbl="revTx" presStyleIdx="0" presStyleCnt="3" custScaleY="105684">
        <dgm:presLayoutVars>
          <dgm:bulletEnabled val="1"/>
        </dgm:presLayoutVars>
      </dgm:prSet>
      <dgm:spPr/>
    </dgm:pt>
    <dgm:pt modelId="{82DB6B5C-9B2A-4D11-82CB-324280610E77}" type="pres">
      <dgm:prSet presAssocID="{E545F382-7675-4638-92A2-76E037FCA3D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F07E075-4338-4CD2-A39A-3FFF15FB93E4}" type="pres">
      <dgm:prSet presAssocID="{E545F382-7675-4638-92A2-76E037FCA3D1}" presName="childText" presStyleLbl="revTx" presStyleIdx="1" presStyleCnt="3">
        <dgm:presLayoutVars>
          <dgm:bulletEnabled val="1"/>
        </dgm:presLayoutVars>
      </dgm:prSet>
      <dgm:spPr/>
    </dgm:pt>
    <dgm:pt modelId="{11EC72EB-F845-4090-B68C-14677879020B}" type="pres">
      <dgm:prSet presAssocID="{AC72FE02-325F-4F2E-8B0E-7F80322C25C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AB16737-1135-40E4-BCCE-080E1A62B071}" type="pres">
      <dgm:prSet presAssocID="{AC72FE02-325F-4F2E-8B0E-7F80322C25C2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D787003-2408-4E35-A5F9-0EDB4DDF5CAB}" type="presOf" srcId="{B71CFE5E-EBFE-46B4-A989-3538F5F144EB}" destId="{5AB16737-1135-40E4-BCCE-080E1A62B071}" srcOrd="0" destOrd="0" presId="urn:microsoft.com/office/officeart/2005/8/layout/vList2"/>
    <dgm:cxn modelId="{F6FB7414-ADE1-0E46-B5F7-22D8D97CA894}" srcId="{E545F382-7675-4638-92A2-76E037FCA3D1}" destId="{85BE9DBF-2E0F-704E-916E-5F857C42F170}" srcOrd="1" destOrd="0" parTransId="{C09DFBF0-9538-0745-8C89-9B033288CA44}" sibTransId="{B60290ED-DA39-084D-A6D6-41E313AB8E6C}"/>
    <dgm:cxn modelId="{4D115814-96F1-BA42-9522-6E70F67C6E1C}" srcId="{AC72FE02-325F-4F2E-8B0E-7F80322C25C2}" destId="{F9E275EC-C623-264F-A64D-65A95C898F87}" srcOrd="1" destOrd="0" parTransId="{84B11650-8910-FF41-B2C8-882A02234B22}" sibTransId="{D97A6659-F249-EA41-9270-81E9028D25F9}"/>
    <dgm:cxn modelId="{59D51015-9568-46EC-A6AB-8FE044D70413}" type="presOf" srcId="{84AFCC28-6CE9-4090-8C74-BFF9932C614C}" destId="{37F4C8F1-A192-47B1-A119-EAF6B3D8317B}" srcOrd="0" destOrd="0" presId="urn:microsoft.com/office/officeart/2005/8/layout/vList2"/>
    <dgm:cxn modelId="{DBECC529-49A1-4898-BFD3-8F732E11AADC}" srcId="{21FF0C98-C4FE-497A-9742-38DC4D0FC9C3}" destId="{84AFCC28-6CE9-4090-8C74-BFF9932C614C}" srcOrd="0" destOrd="0" parTransId="{3134E1B0-57CC-4CB2-AE7D-AB15D7082988}" sibTransId="{6A29B3A2-137F-4AB2-BF80-1549474C29CA}"/>
    <dgm:cxn modelId="{3836B52C-E347-E54D-82AE-8B0B58C997C4}" srcId="{84AFCC28-6CE9-4090-8C74-BFF9932C614C}" destId="{9C5B5B93-1F10-584E-9905-0E4A00228EF3}" srcOrd="1" destOrd="0" parTransId="{6AC2ED18-5412-7C4A-B31C-E8D3A2FB8595}" sibTransId="{59CD49AD-8B81-EA4C-892B-11C75D32E9E0}"/>
    <dgm:cxn modelId="{1092D72C-1090-47CD-B0BC-0510E351EA16}" type="presOf" srcId="{E545F382-7675-4638-92A2-76E037FCA3D1}" destId="{82DB6B5C-9B2A-4D11-82CB-324280610E77}" srcOrd="0" destOrd="0" presId="urn:microsoft.com/office/officeart/2005/8/layout/vList2"/>
    <dgm:cxn modelId="{BDCC6635-F605-6E4F-812A-2E80D5604236}" type="presOf" srcId="{7E4F893A-DA1F-0A41-995E-677E8C4FE202}" destId="{5AB16737-1135-40E4-BCCE-080E1A62B071}" srcOrd="0" destOrd="2" presId="urn:microsoft.com/office/officeart/2005/8/layout/vList2"/>
    <dgm:cxn modelId="{09DBF161-AA5C-4586-A6CA-6F57626885D4}" type="presOf" srcId="{FDA32478-CC26-4A3F-9F90-673242FE2B69}" destId="{AF07E075-4338-4CD2-A39A-3FFF15FB93E4}" srcOrd="0" destOrd="0" presId="urn:microsoft.com/office/officeart/2005/8/layout/vList2"/>
    <dgm:cxn modelId="{820C0265-C8BF-A542-AFC8-536C4F46D6D0}" srcId="{AC72FE02-325F-4F2E-8B0E-7F80322C25C2}" destId="{7E4F893A-DA1F-0A41-995E-677E8C4FE202}" srcOrd="2" destOrd="0" parTransId="{DB9790D2-9404-6E4E-8484-35DFDC8D4A4E}" sibTransId="{70F7FD81-58CA-3B4A-85AB-56A90E8DB6CE}"/>
    <dgm:cxn modelId="{0BC9E166-A3AF-4FD7-995B-2C7F212CA90A}" srcId="{21FF0C98-C4FE-497A-9742-38DC4D0FC9C3}" destId="{E545F382-7675-4638-92A2-76E037FCA3D1}" srcOrd="1" destOrd="0" parTransId="{D5129810-E763-4047-B902-06720A6E15F3}" sibTransId="{2CCB7E59-C7F9-45EA-AE07-8E6B8F91BFD8}"/>
    <dgm:cxn modelId="{76230E6F-D6E6-4036-946E-951DEB678DB8}" type="presOf" srcId="{21FF0C98-C4FE-497A-9742-38DC4D0FC9C3}" destId="{2DEBEC3B-3821-4563-B9AE-3C0DA3C9AEDF}" srcOrd="0" destOrd="0" presId="urn:microsoft.com/office/officeart/2005/8/layout/vList2"/>
    <dgm:cxn modelId="{78E06274-8445-EB41-94FD-51881957FE8D}" type="presOf" srcId="{9C5B5B93-1F10-584E-9905-0E4A00228EF3}" destId="{C6B638E8-38B8-4F35-8850-B0A1F158EBF0}" srcOrd="0" destOrd="1" presId="urn:microsoft.com/office/officeart/2005/8/layout/vList2"/>
    <dgm:cxn modelId="{2281BA90-FC02-43C9-92F5-747AD0131B39}" srcId="{21FF0C98-C4FE-497A-9742-38DC4D0FC9C3}" destId="{AC72FE02-325F-4F2E-8B0E-7F80322C25C2}" srcOrd="2" destOrd="0" parTransId="{79E0F2CA-F57A-4742-8506-DEC4D86D01F3}" sibTransId="{E332E6B8-3CC1-4BBC-8A56-5EADE4D353B2}"/>
    <dgm:cxn modelId="{A245F594-CE97-41ED-B368-BC066C38D598}" srcId="{E545F382-7675-4638-92A2-76E037FCA3D1}" destId="{FDA32478-CC26-4A3F-9F90-673242FE2B69}" srcOrd="0" destOrd="0" parTransId="{5DB458F1-BD8C-4059-9714-188044D7BC2C}" sibTransId="{E5775CB3-E108-4342-B88A-0F8D42D45223}"/>
    <dgm:cxn modelId="{16E475A4-F0D2-4B92-90B0-C7279D70E825}" srcId="{84AFCC28-6CE9-4090-8C74-BFF9932C614C}" destId="{0B6C493C-0319-4A0F-9112-38337223A141}" srcOrd="0" destOrd="0" parTransId="{992672C4-4354-43D4-A54A-9B766471F1B1}" sibTransId="{14C825AE-F1AA-4926-ABA0-A8793EDC51AA}"/>
    <dgm:cxn modelId="{BB4CFCBC-C414-4584-94B2-F8F37682CBAC}" type="presOf" srcId="{0B6C493C-0319-4A0F-9112-38337223A141}" destId="{C6B638E8-38B8-4F35-8850-B0A1F158EBF0}" srcOrd="0" destOrd="0" presId="urn:microsoft.com/office/officeart/2005/8/layout/vList2"/>
    <dgm:cxn modelId="{C4D8B1C7-D70D-4BD4-A7BA-EEB9A0A06111}" srcId="{AC72FE02-325F-4F2E-8B0E-7F80322C25C2}" destId="{B71CFE5E-EBFE-46B4-A989-3538F5F144EB}" srcOrd="0" destOrd="0" parTransId="{31F154DB-3279-4539-A0E5-B655DEF904CB}" sibTransId="{B723CDF2-F09A-4AA4-BE53-1974A0B4E33A}"/>
    <dgm:cxn modelId="{DBA6F9C7-CEF1-E94F-945E-797EA636CB70}" type="presOf" srcId="{F9E275EC-C623-264F-A64D-65A95C898F87}" destId="{5AB16737-1135-40E4-BCCE-080E1A62B071}" srcOrd="0" destOrd="1" presId="urn:microsoft.com/office/officeart/2005/8/layout/vList2"/>
    <dgm:cxn modelId="{E564E4CC-F259-A74B-BBEC-50792AA4AFEB}" type="presOf" srcId="{85BE9DBF-2E0F-704E-916E-5F857C42F170}" destId="{AF07E075-4338-4CD2-A39A-3FFF15FB93E4}" srcOrd="0" destOrd="1" presId="urn:microsoft.com/office/officeart/2005/8/layout/vList2"/>
    <dgm:cxn modelId="{8C594BD6-A83A-4650-9354-36513CAA3CAF}" type="presOf" srcId="{AC72FE02-325F-4F2E-8B0E-7F80322C25C2}" destId="{11EC72EB-F845-4090-B68C-14677879020B}" srcOrd="0" destOrd="0" presId="urn:microsoft.com/office/officeart/2005/8/layout/vList2"/>
    <dgm:cxn modelId="{59CFE7F7-F4A1-404E-A2CD-15B894E7B97F}" type="presParOf" srcId="{2DEBEC3B-3821-4563-B9AE-3C0DA3C9AEDF}" destId="{37F4C8F1-A192-47B1-A119-EAF6B3D8317B}" srcOrd="0" destOrd="0" presId="urn:microsoft.com/office/officeart/2005/8/layout/vList2"/>
    <dgm:cxn modelId="{5C597AC1-7AB1-4DFB-8747-7FD84559E9A7}" type="presParOf" srcId="{2DEBEC3B-3821-4563-B9AE-3C0DA3C9AEDF}" destId="{C6B638E8-38B8-4F35-8850-B0A1F158EBF0}" srcOrd="1" destOrd="0" presId="urn:microsoft.com/office/officeart/2005/8/layout/vList2"/>
    <dgm:cxn modelId="{1D679B87-2CC8-4C86-A2F4-E72DCA08730E}" type="presParOf" srcId="{2DEBEC3B-3821-4563-B9AE-3C0DA3C9AEDF}" destId="{82DB6B5C-9B2A-4D11-82CB-324280610E77}" srcOrd="2" destOrd="0" presId="urn:microsoft.com/office/officeart/2005/8/layout/vList2"/>
    <dgm:cxn modelId="{93DB2BF0-1C08-4A4D-BEFD-A0349AD88B40}" type="presParOf" srcId="{2DEBEC3B-3821-4563-B9AE-3C0DA3C9AEDF}" destId="{AF07E075-4338-4CD2-A39A-3FFF15FB93E4}" srcOrd="3" destOrd="0" presId="urn:microsoft.com/office/officeart/2005/8/layout/vList2"/>
    <dgm:cxn modelId="{F59E4818-14CD-49C7-ADC6-D9A5C42B8275}" type="presParOf" srcId="{2DEBEC3B-3821-4563-B9AE-3C0DA3C9AEDF}" destId="{11EC72EB-F845-4090-B68C-14677879020B}" srcOrd="4" destOrd="0" presId="urn:microsoft.com/office/officeart/2005/8/layout/vList2"/>
    <dgm:cxn modelId="{8679E49D-6E6A-4C86-A2F5-9BABB41C3D29}" type="presParOf" srcId="{2DEBEC3B-3821-4563-B9AE-3C0DA3C9AEDF}" destId="{5AB16737-1135-40E4-BCCE-080E1A62B07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4C8F1-A192-47B1-A119-EAF6B3D8317B}">
      <dsp:nvSpPr>
        <dsp:cNvPr id="0" name=""/>
        <dsp:cNvSpPr/>
      </dsp:nvSpPr>
      <dsp:spPr>
        <a:xfrm>
          <a:off x="0" y="42900"/>
          <a:ext cx="5359180" cy="444600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Trash</a:t>
          </a:r>
          <a:endParaRPr lang="en-US" sz="1900" kern="1200"/>
        </a:p>
      </dsp:txBody>
      <dsp:txXfrm>
        <a:off x="21704" y="64604"/>
        <a:ext cx="5315772" cy="401192"/>
      </dsp:txXfrm>
    </dsp:sp>
    <dsp:sp modelId="{C6B638E8-38B8-4F35-8850-B0A1F158EBF0}">
      <dsp:nvSpPr>
        <dsp:cNvPr id="0" name=""/>
        <dsp:cNvSpPr/>
      </dsp:nvSpPr>
      <dsp:spPr>
        <a:xfrm>
          <a:off x="0" y="487500"/>
          <a:ext cx="5359180" cy="727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154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kern="1200"/>
            <a:t>Color:</a:t>
          </a:r>
          <a:r>
            <a:rPr lang="en-US" sz="1500" kern="1200"/>
            <a:t> Gray bin, clear liner, no lid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kern="1200"/>
            <a:t>Location: </a:t>
          </a:r>
          <a:r>
            <a:rPr lang="en-US" sz="1500" b="0" kern="1200"/>
            <a:t>Breakroom, Restroom, Exam Rooms, Team Work Areas</a:t>
          </a:r>
        </a:p>
      </dsp:txBody>
      <dsp:txXfrm>
        <a:off x="0" y="487500"/>
        <a:ext cx="5359180" cy="727396"/>
      </dsp:txXfrm>
    </dsp:sp>
    <dsp:sp modelId="{82DB6B5C-9B2A-4D11-82CB-324280610E77}">
      <dsp:nvSpPr>
        <dsp:cNvPr id="0" name=""/>
        <dsp:cNvSpPr/>
      </dsp:nvSpPr>
      <dsp:spPr>
        <a:xfrm>
          <a:off x="0" y="1214896"/>
          <a:ext cx="5359180" cy="44460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Recycle</a:t>
          </a:r>
        </a:p>
      </dsp:txBody>
      <dsp:txXfrm>
        <a:off x="21704" y="1236600"/>
        <a:ext cx="5315772" cy="401192"/>
      </dsp:txXfrm>
    </dsp:sp>
    <dsp:sp modelId="{AF07E075-4338-4CD2-A39A-3FFF15FB93E4}">
      <dsp:nvSpPr>
        <dsp:cNvPr id="0" name=""/>
        <dsp:cNvSpPr/>
      </dsp:nvSpPr>
      <dsp:spPr>
        <a:xfrm>
          <a:off x="0" y="1659496"/>
          <a:ext cx="5359180" cy="49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154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kern="1200"/>
            <a:t>Color:</a:t>
          </a:r>
          <a:r>
            <a:rPr lang="en-US" sz="1500" kern="1200"/>
            <a:t> Blue bin, blue liner, no lid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kern="1200"/>
            <a:t>Location: </a:t>
          </a:r>
          <a:r>
            <a:rPr lang="en-US" sz="1500" b="0" kern="1200"/>
            <a:t>Breakroom or Team Work Areas</a:t>
          </a:r>
        </a:p>
      </dsp:txBody>
      <dsp:txXfrm>
        <a:off x="0" y="1659496"/>
        <a:ext cx="5359180" cy="491625"/>
      </dsp:txXfrm>
    </dsp:sp>
    <dsp:sp modelId="{11EC72EB-F845-4090-B68C-14677879020B}">
      <dsp:nvSpPr>
        <dsp:cNvPr id="0" name=""/>
        <dsp:cNvSpPr/>
      </dsp:nvSpPr>
      <dsp:spPr>
        <a:xfrm>
          <a:off x="0" y="2151121"/>
          <a:ext cx="5359180" cy="444600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Compost</a:t>
          </a:r>
        </a:p>
      </dsp:txBody>
      <dsp:txXfrm>
        <a:off x="21704" y="2172825"/>
        <a:ext cx="5315772" cy="401192"/>
      </dsp:txXfrm>
    </dsp:sp>
    <dsp:sp modelId="{5AB16737-1135-40E4-BCCE-080E1A62B071}">
      <dsp:nvSpPr>
        <dsp:cNvPr id="0" name=""/>
        <dsp:cNvSpPr/>
      </dsp:nvSpPr>
      <dsp:spPr>
        <a:xfrm>
          <a:off x="0" y="2595721"/>
          <a:ext cx="5359180" cy="72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154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kern="1200"/>
            <a:t>Color: </a:t>
          </a:r>
          <a:r>
            <a:rPr lang="en-US" sz="1500" kern="1200"/>
            <a:t>Green bin, compostable green liner, lid optional.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kern="1200"/>
            <a:t>Location (paper towels): </a:t>
          </a:r>
          <a:r>
            <a:rPr lang="en-US" sz="1500" kern="1200"/>
            <a:t>Bathroom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kern="1200"/>
            <a:t>Location (food waste): </a:t>
          </a:r>
          <a:r>
            <a:rPr lang="en-US" sz="1500" kern="1200"/>
            <a:t>Breakroom</a:t>
          </a:r>
        </a:p>
      </dsp:txBody>
      <dsp:txXfrm>
        <a:off x="0" y="2595721"/>
        <a:ext cx="5359180" cy="727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40005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98EC2-7587-174C-8F9B-BEC1CFBF2B9A}" type="datetimeFigureOut">
              <a:rPr lang="en-US" smtClean="0"/>
              <a:t>5/15/2025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14300" indent="-114300" algn="l" defTabSz="914400" rtl="0" eaLnBrk="1" latinLnBrk="0" hangingPunct="1">
      <a:spcBef>
        <a:spcPts val="800"/>
      </a:spcBef>
      <a:buClr>
        <a:srgbClr val="178CCB"/>
      </a:buClr>
      <a:buFont typeface="Arial" pitchFamily="34" charset="0"/>
      <a:buChar char="•"/>
      <a:defRPr sz="1200" kern="1200">
        <a:solidFill>
          <a:srgbClr val="052049"/>
        </a:solidFill>
        <a:latin typeface="+mj-lt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100" kern="1200">
        <a:solidFill>
          <a:srgbClr val="052049"/>
        </a:solidFill>
        <a:latin typeface="+mj-lt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cs typeface="Calibri"/>
              </a:rPr>
              <a:t>-at 30% right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3</a:t>
            </a:fld>
            <a:endParaRPr lang="en-US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1738324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cs typeface="Calibri"/>
              </a:rPr>
              <a:t>-if a batch is over the limit, the whole batch is sent to the landfill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4</a:t>
            </a:fld>
            <a:endParaRPr lang="en-US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2586910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With the systems we already have in place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5</a:t>
            </a:fld>
            <a:endParaRPr lang="en-US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2418400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pictures of lids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F48AD-40E2-4EB9-98E6-FDAFD24810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91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8</a:t>
            </a:fld>
            <a:endParaRPr lang="en-US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2264973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12</a:t>
            </a:fld>
            <a:endParaRPr lang="en-US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945599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13</a:t>
            </a:fld>
            <a:endParaRPr lang="en-US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3960366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14</a:t>
            </a:fld>
            <a:endParaRPr lang="en-US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724287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tif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220" y="1263971"/>
            <a:ext cx="2386698" cy="52708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159026" y="4323522"/>
            <a:ext cx="8984974" cy="81997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itle 15"/>
          <p:cNvSpPr>
            <a:spLocks noGrp="1"/>
          </p:cNvSpPr>
          <p:nvPr>
            <p:ph type="title" hasCustomPrompt="1"/>
          </p:nvPr>
        </p:nvSpPr>
        <p:spPr>
          <a:xfrm>
            <a:off x="299199" y="1878496"/>
            <a:ext cx="6141359" cy="131196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1641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5/15/2025</a:t>
            </a:fld>
            <a:endParaRPr lang="en-US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3" y="410225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3185160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0673" y="-14068"/>
            <a:ext cx="729586" cy="72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735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401417"/>
            <a:ext cx="3826840" cy="2932044"/>
          </a:xfrm>
        </p:spPr>
        <p:txBody>
          <a:bodyPr/>
          <a:lstStyle>
            <a:lvl1pPr marL="0" indent="0">
              <a:buNone/>
              <a:defRPr/>
            </a:lvl1pPr>
            <a:lvl2pPr marL="295275" indent="0">
              <a:buNone/>
              <a:defRPr/>
            </a:lvl2pPr>
            <a:lvl3pPr marL="579437" indent="0">
              <a:buNone/>
              <a:defRPr/>
            </a:lvl3pPr>
            <a:lvl4pPr marL="806450" indent="0">
              <a:buNone/>
              <a:defRPr/>
            </a:lvl4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74888" y="1401417"/>
            <a:ext cx="3852277" cy="2932044"/>
          </a:xfrm>
        </p:spPr>
        <p:txBody>
          <a:bodyPr/>
          <a:lstStyle>
            <a:lvl1pPr marL="0" indent="0">
              <a:buNone/>
              <a:defRPr/>
            </a:lvl1pPr>
            <a:lvl2pPr marL="295275" indent="0">
              <a:buNone/>
              <a:defRPr/>
            </a:lvl2pPr>
            <a:lvl3pPr marL="579437" indent="0">
              <a:buNone/>
              <a:defRPr/>
            </a:lvl3pPr>
            <a:lvl4pPr marL="806450" indent="0">
              <a:buNone/>
              <a:defRPr/>
            </a:lvl4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600">
                <a:latin typeface="+mj-lt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208415597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idx="1"/>
          </p:nvPr>
        </p:nvSpPr>
        <p:spPr>
          <a:xfrm>
            <a:off x="459684" y="1401416"/>
            <a:ext cx="3824082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6"/>
          </p:nvPr>
        </p:nvSpPr>
        <p:spPr>
          <a:xfrm>
            <a:off x="4765730" y="1401416"/>
            <a:ext cx="3831618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600">
                <a:latin typeface="+mj-lt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33222133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1" y="19878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>
                <a:solidFill>
                  <a:schemeClr val="tx2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This page is an option should you wish to utilize a quote as a stand-alone slide within your presentation. The rest is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79054717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1" y="19878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>
                <a:solidFill>
                  <a:schemeClr val="accent2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This page is an option should you wish to utilize a quote as a stand-alone slide within your presentation. The rest is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Author’s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07338431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1" y="19878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>
                <a:solidFill>
                  <a:schemeClr val="accent1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This page is an option should you wish to utilize a quote as a stand-alone slide within your presentation. The rest is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.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Author’s Name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6208254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754765"/>
            <a:ext cx="6593258" cy="1430138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aseline="0">
                <a:latin typeface="+mj-lt"/>
              </a:defRPr>
            </a:lvl1pPr>
          </a:lstStyle>
          <a:p>
            <a:r>
              <a:rPr lang="en-US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1769165"/>
            <a:ext cx="248479" cy="1411357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682205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1769165"/>
            <a:ext cx="248479" cy="1411357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754765"/>
            <a:ext cx="6593258" cy="1430138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213834255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1769165"/>
            <a:ext cx="248479" cy="1411357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754765"/>
            <a:ext cx="6593258" cy="1430138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68594464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– Health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4" y="2032663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345" y="2083154"/>
            <a:ext cx="2271311" cy="97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55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Full Bleed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502920" y="0"/>
            <a:ext cx="5666935" cy="430471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3869450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rgbClr val="05204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5/15/2025</a:t>
            </a:fld>
            <a:endParaRPr lang="en-US"/>
          </a:p>
        </p:txBody>
      </p:sp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784273" y="1127896"/>
            <a:ext cx="4976447" cy="131196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600" baseline="0">
                <a:solidFill>
                  <a:srgbClr val="052049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90" y="2526000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600" i="0">
                <a:solidFill>
                  <a:srgbClr val="052049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4" y="3355288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i="0" baseline="0" dirty="0" smtClean="0">
                <a:solidFill>
                  <a:srgbClr val="052049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272" y="351579"/>
            <a:ext cx="1676303" cy="3701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auto">
          <a:xfrm>
            <a:off x="1" y="0"/>
            <a:ext cx="9144000" cy="5143500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241903" y="241902"/>
            <a:ext cx="8902097" cy="490159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858" y="673772"/>
            <a:ext cx="2386698" cy="52708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241902" y="4323522"/>
            <a:ext cx="8902098" cy="81997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itle 15"/>
          <p:cNvSpPr>
            <a:spLocks noGrp="1"/>
          </p:cNvSpPr>
          <p:nvPr>
            <p:ph type="title" hasCustomPrompt="1"/>
          </p:nvPr>
        </p:nvSpPr>
        <p:spPr>
          <a:xfrm>
            <a:off x="639858" y="1878496"/>
            <a:ext cx="6141359" cy="131196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659859" y="461641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5/15/2025</a:t>
            </a:fld>
            <a:endParaRPr lang="en-US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58252" y="410225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43475" y="3185160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204595801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Full Bleed Blu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0"/>
            <a:ext cx="5666935" cy="430471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3869450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5/15/2025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4" y="3355288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784273" y="1127896"/>
            <a:ext cx="4976447" cy="131196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90" y="2526000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37" y="234057"/>
            <a:ext cx="1988290" cy="61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36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Full Bleed Teal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0"/>
            <a:ext cx="5666935" cy="430471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3869450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5/15/2025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4" y="3355288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784273" y="1127896"/>
            <a:ext cx="4976447" cy="131196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90" y="2526000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37" y="234057"/>
            <a:ext cx="1988290" cy="61556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Full Bleed Blu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0"/>
            <a:ext cx="5666935" cy="430471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3869450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5/15/2025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4" y="3355288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784273" y="1127896"/>
            <a:ext cx="4976447" cy="131196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90" y="2526000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37" y="234057"/>
            <a:ext cx="1988290" cy="61556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Full Bleed Teal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06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0"/>
            <a:ext cx="5666935" cy="430471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3869450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5/15/2025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4" y="3355288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784273" y="1127896"/>
            <a:ext cx="4976447" cy="131196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90" y="2526000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37" y="234057"/>
            <a:ext cx="1988290" cy="61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76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Full Bleed Blu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1245"/>
            <a:ext cx="9144001" cy="5143501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0"/>
            <a:ext cx="5666935" cy="430471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3869450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5/15/2025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4" y="3355288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784273" y="1127896"/>
            <a:ext cx="4976447" cy="131196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90" y="2526000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37" y="234057"/>
            <a:ext cx="1988290" cy="61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00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– Full Bleed Blu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502920" y="0"/>
            <a:ext cx="5666935" cy="430471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3869450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5/15/2025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4" y="3355288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784273" y="1127896"/>
            <a:ext cx="4976447" cy="131196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90" y="2526000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37" y="234057"/>
            <a:ext cx="1988290" cy="61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424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4323522"/>
            <a:ext cx="8984974" cy="81997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199" y="1878496"/>
            <a:ext cx="6141359" cy="131196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1641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5/15/2025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220" y="1263971"/>
            <a:ext cx="2386698" cy="527082"/>
          </a:xfrm>
          <a:prstGeom prst="rect">
            <a:avLst/>
          </a:prstGeom>
        </p:spPr>
      </p:pic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3185160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3" y="410225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0673" y="-14068"/>
            <a:ext cx="729586" cy="72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31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241903" y="241902"/>
            <a:ext cx="8902097" cy="490159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50" y="521494"/>
            <a:ext cx="2810656" cy="87016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241902" y="4323522"/>
            <a:ext cx="8902098" cy="81997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itle 15"/>
          <p:cNvSpPr>
            <a:spLocks noGrp="1"/>
          </p:cNvSpPr>
          <p:nvPr>
            <p:ph type="title" hasCustomPrompt="1"/>
          </p:nvPr>
        </p:nvSpPr>
        <p:spPr>
          <a:xfrm>
            <a:off x="639858" y="1878496"/>
            <a:ext cx="6141359" cy="131196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659859" y="461641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5/15/2025</a:t>
            </a:fld>
            <a:endParaRPr lang="en-US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58252" y="410225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43475" y="3185160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168087649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lnSpc>
                <a:spcPct val="90000"/>
              </a:lnSpc>
              <a:defRPr sz="3600">
                <a:latin typeface="+mj-lt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57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789841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777373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77813" y="4557920"/>
            <a:ext cx="8595360" cy="0"/>
          </a:xfrm>
          <a:prstGeom prst="line">
            <a:avLst/>
          </a:prstGeom>
          <a:noFill/>
          <a:ln w="3175" cap="flat">
            <a:solidFill>
              <a:schemeClr val="accent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275" y="4645813"/>
            <a:ext cx="1330325" cy="41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16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411012"/>
            <a:ext cx="8179904" cy="2952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2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200" indent="-231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75" indent="-231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400" indent="-231775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789841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777373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77813" y="4557920"/>
            <a:ext cx="8595360" cy="0"/>
          </a:xfrm>
          <a:prstGeom prst="line">
            <a:avLst/>
          </a:prstGeom>
          <a:noFill/>
          <a:ln w="3175" cap="flat">
            <a:solidFill>
              <a:schemeClr val="accent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600">
                <a:latin typeface="+mj-lt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57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275" y="4645813"/>
            <a:ext cx="1330325" cy="41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70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20" y="486423"/>
            <a:ext cx="2386698" cy="41147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159026" y="4323522"/>
            <a:ext cx="8984974" cy="819978"/>
          </a:xfrm>
          <a:prstGeom prst="rect">
            <a:avLst/>
          </a:prstGeom>
          <a:solidFill>
            <a:srgbClr val="00A5B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199" y="1878496"/>
            <a:ext cx="6141359" cy="131196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1641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5/15/2025</a:t>
            </a:fld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3185160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3" y="410225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</p:spTree>
    <p:extLst>
      <p:ext uri="{BB962C8B-B14F-4D97-AF65-F5344CB8AC3E}">
        <p14:creationId xmlns:p14="http://schemas.microsoft.com/office/powerpoint/2010/main" val="530420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789841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777373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77813" y="4557920"/>
            <a:ext cx="8595360" cy="0"/>
          </a:xfrm>
          <a:prstGeom prst="line">
            <a:avLst/>
          </a:prstGeom>
          <a:noFill/>
          <a:ln w="3175" cap="flat">
            <a:solidFill>
              <a:schemeClr val="accent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600">
                <a:latin typeface="+mj-lt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57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275" y="4645813"/>
            <a:ext cx="1330325" cy="41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78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789841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777373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77813" y="4557920"/>
            <a:ext cx="8595360" cy="0"/>
          </a:xfrm>
          <a:prstGeom prst="line">
            <a:avLst/>
          </a:prstGeom>
          <a:noFill/>
          <a:ln w="3175" cap="flat">
            <a:solidFill>
              <a:schemeClr val="accent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275" y="4645813"/>
            <a:ext cx="1330325" cy="41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74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57" y="352445"/>
            <a:ext cx="8587407" cy="39728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789841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777373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77813" y="4557920"/>
            <a:ext cx="8595360" cy="0"/>
          </a:xfrm>
          <a:prstGeom prst="line">
            <a:avLst/>
          </a:prstGeom>
          <a:noFill/>
          <a:ln w="3175" cap="flat">
            <a:solidFill>
              <a:schemeClr val="accent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275" y="4645813"/>
            <a:ext cx="1330325" cy="41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26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420743"/>
            <a:ext cx="3826840" cy="2853083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420743"/>
            <a:ext cx="3826840" cy="2853083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789841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777373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77813" y="4557920"/>
            <a:ext cx="8595360" cy="0"/>
          </a:xfrm>
          <a:prstGeom prst="line">
            <a:avLst/>
          </a:prstGeom>
          <a:noFill/>
          <a:ln w="3175" cap="flat">
            <a:solidFill>
              <a:schemeClr val="accent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600">
                <a:latin typeface="+mj-lt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57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275" y="4645813"/>
            <a:ext cx="1330325" cy="41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18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600">
                <a:latin typeface="+mj-lt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57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789841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777373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77813" y="4557920"/>
            <a:ext cx="8595360" cy="0"/>
          </a:xfrm>
          <a:prstGeom prst="line">
            <a:avLst/>
          </a:prstGeom>
          <a:noFill/>
          <a:ln w="3175" cap="flat">
            <a:solidFill>
              <a:schemeClr val="accent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79589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411012"/>
            <a:ext cx="8179904" cy="2952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2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200" indent="-231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75" indent="-231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400" indent="-231775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789841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777373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600">
                <a:latin typeface="+mj-lt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57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2103658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57" y="352445"/>
            <a:ext cx="8587407" cy="39728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789841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777373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0365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420743"/>
            <a:ext cx="3826840" cy="2853083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420743"/>
            <a:ext cx="3826840" cy="2853083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789841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777373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600">
                <a:latin typeface="+mj-lt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57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This page is an option should you wish to utilize a quote as a stand-alone slide within your presentation. The rest is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1"/>
            <a:ext cx="1073426" cy="118275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27" y="0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Position Title</a:t>
            </a: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789841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777373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This page is an option should you wish to utilize a quote as a stand-alone slide within your presentation. The rest is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1"/>
            <a:ext cx="1073426" cy="118275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27" y="0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Position Title</a:t>
            </a: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789841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777373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4323522"/>
            <a:ext cx="8984974" cy="819978"/>
          </a:xfrm>
          <a:prstGeom prst="rect">
            <a:avLst/>
          </a:prstGeom>
          <a:solidFill>
            <a:srgbClr val="0093D0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199" y="1878496"/>
            <a:ext cx="6141359" cy="131196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1641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5/15/2025</a:t>
            </a:fld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3185160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3" y="410225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20" y="486423"/>
            <a:ext cx="2386698" cy="41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33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This page is an option should you wish to utilize a quote as a stand-alone slide within your presentation. The rest is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1"/>
            <a:ext cx="1073426" cy="1182754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27" y="0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Position Title</a:t>
            </a: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789841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777373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0" y="1772718"/>
            <a:ext cx="7051729" cy="1411357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919439"/>
            <a:ext cx="6435412" cy="1107896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Header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789841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777373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1772718"/>
            <a:ext cx="7051729" cy="1411357"/>
          </a:xfrm>
          <a:prstGeom prst="rect">
            <a:avLst/>
          </a:prstGeom>
          <a:solidFill>
            <a:srgbClr val="18A3AC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789841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777373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919439"/>
            <a:ext cx="6435412" cy="1107896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Header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1772718"/>
            <a:ext cx="7051729" cy="1411357"/>
          </a:xfrm>
          <a:prstGeom prst="rect">
            <a:avLst/>
          </a:prstGeom>
          <a:solidFill>
            <a:srgbClr val="90BD3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789841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777373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919439"/>
            <a:ext cx="6435412" cy="1107896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Header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– Health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345" y="2083154"/>
            <a:ext cx="2271311" cy="97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65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9682" y="1401416"/>
            <a:ext cx="8137667" cy="293204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Click to add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 Here"/>
          <p:cNvSpPr txBox="1">
            <a:spLocks noGrp="1"/>
          </p:cNvSpPr>
          <p:nvPr>
            <p:ph type="title" hasCustomPrompt="1"/>
          </p:nvPr>
        </p:nvSpPr>
        <p:spPr>
          <a:xfrm>
            <a:off x="453585" y="318749"/>
            <a:ext cx="8173581" cy="45858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/>
            </a:lvl1pPr>
          </a:lstStyle>
          <a:p>
            <a:r>
              <a:t>Slide Title Here</a:t>
            </a:r>
          </a:p>
        </p:txBody>
      </p:sp>
      <p:sp>
        <p:nvSpPr>
          <p:cNvPr id="8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1" y="695739"/>
            <a:ext cx="8169966" cy="3348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582472">
              <a:lnSpc>
                <a:spcPct val="90000"/>
              </a:lnSpc>
              <a:spcBef>
                <a:spcPts val="900"/>
              </a:spcBef>
              <a:buClrTx/>
              <a:buSzTx/>
              <a:buNone/>
              <a:defRPr sz="1638"/>
            </a:lvl1pPr>
          </a:lstStyle>
          <a:p>
            <a:r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2082298781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UCSFH Sustainability Update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600">
                <a:latin typeface="+mj-lt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7177457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600">
                <a:latin typeface="+mj-lt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542644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idx="1" hasCustomPrompt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add text</a:t>
            </a: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600">
                <a:latin typeface="+mj-lt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142628177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Sub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600">
                <a:latin typeface="+mj-lt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59302280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5925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57" y="337931"/>
            <a:ext cx="8587407" cy="406510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63290672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318750"/>
            <a:ext cx="8173580" cy="4585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789841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777373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77813" y="4557920"/>
            <a:ext cx="8595360" cy="0"/>
          </a:xfrm>
          <a:prstGeom prst="line">
            <a:avLst/>
          </a:prstGeom>
          <a:noFill/>
          <a:ln w="3175" cap="flat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275" y="4639597"/>
            <a:ext cx="1327150" cy="41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5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4006" r:id="rId2"/>
    <p:sldLayoutId id="2147483980" r:id="rId3"/>
    <p:sldLayoutId id="2147483981" r:id="rId4"/>
    <p:sldLayoutId id="2147483984" r:id="rId5"/>
    <p:sldLayoutId id="2147483985" r:id="rId6"/>
    <p:sldLayoutId id="2147483983" r:id="rId7"/>
    <p:sldLayoutId id="2147483982" r:id="rId8"/>
    <p:sldLayoutId id="2147483986" r:id="rId9"/>
    <p:sldLayoutId id="2147483987" r:id="rId10"/>
    <p:sldLayoutId id="2147483999" r:id="rId11"/>
    <p:sldLayoutId id="2147483988" r:id="rId12"/>
    <p:sldLayoutId id="2147483989" r:id="rId13"/>
    <p:sldLayoutId id="2147483990" r:id="rId14"/>
    <p:sldLayoutId id="2147483991" r:id="rId15"/>
    <p:sldLayoutId id="2147483992" r:id="rId16"/>
    <p:sldLayoutId id="2147483993" r:id="rId17"/>
    <p:sldLayoutId id="2147483994" r:id="rId18"/>
  </p:sldLayoutIdLst>
  <p:transition>
    <p:fade/>
  </p:transition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75" indent="-295275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84163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27013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222250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63" indent="-227013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defRPr lang="en-US" sz="1400" b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318750"/>
            <a:ext cx="8173580" cy="458587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/>
              <a:t>Slide Title Here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789841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777373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77813" y="4557920"/>
            <a:ext cx="8595360" cy="0"/>
          </a:xfrm>
          <a:prstGeom prst="line">
            <a:avLst/>
          </a:prstGeom>
          <a:noFill/>
          <a:ln w="3175" cap="flat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275" y="4639597"/>
            <a:ext cx="1327150" cy="41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4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4004" r:id="rId2"/>
    <p:sldLayoutId id="2147483972" r:id="rId3"/>
    <p:sldLayoutId id="2147483975" r:id="rId4"/>
    <p:sldLayoutId id="2147484002" r:id="rId5"/>
    <p:sldLayoutId id="2147484005" r:id="rId6"/>
    <p:sldLayoutId id="2147484008" r:id="rId7"/>
    <p:sldLayoutId id="2147484001" r:id="rId8"/>
    <p:sldLayoutId id="2147484007" r:id="rId9"/>
    <p:sldLayoutId id="2147483944" r:id="rId10"/>
    <p:sldLayoutId id="2147483947" r:id="rId11"/>
    <p:sldLayoutId id="2147483952" r:id="rId12"/>
    <p:sldLayoutId id="2147483951" r:id="rId13"/>
    <p:sldLayoutId id="2147483953" r:id="rId14"/>
    <p:sldLayoutId id="2147484000" r:id="rId15"/>
    <p:sldLayoutId id="2147483949" r:id="rId16"/>
    <p:sldLayoutId id="2147483950" r:id="rId17"/>
    <p:sldLayoutId id="2147483960" r:id="rId18"/>
    <p:sldLayoutId id="2147483961" r:id="rId19"/>
    <p:sldLayoutId id="2147483966" r:id="rId20"/>
    <p:sldLayoutId id="2147483967" r:id="rId21"/>
    <p:sldLayoutId id="2147483968" r:id="rId22"/>
    <p:sldLayoutId id="2147483969" r:id="rId23"/>
    <p:sldLayoutId id="2147483970" r:id="rId24"/>
    <p:sldLayoutId id="2147483971" r:id="rId25"/>
    <p:sldLayoutId id="2147484003" r:id="rId26"/>
    <p:sldLayoutId id="2147484010" r:id="rId27"/>
    <p:sldLayoutId id="2147484009" r:id="rId28"/>
  </p:sldLayoutIdLst>
  <p:transition>
    <p:fade/>
  </p:transition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75" indent="-295275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84163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27013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222250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63" indent="-227013" algn="l" defTabSz="640080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ampuslifeserviceshome.ucsf.edu/sustainability/ucsf-health/clinical-areas-of-focus/waste" TargetMode="Externa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csf.box.com/s/wacjuxuu6fdpjo5rj944r0fx31acamw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c.sumtotal.host/Broker/public/homerealmdiscovery.aspx?wtrealm=https%3a%2f%2fuc.sumtotal.host%2fapisecurity%2f&amp;wctx=CfDJ8FIdcAqHU99Hjvc_Nj17BkXr_cmjPgukS2sRjVUCueFZF3hvtqMCfVmKdnIoMZcIdy7Nz9ZuL_g79Po6lJa0vZ4CtrOyH41sM94YVs_PlWcD-YxNhI_pvI3_94gByBz66D1Pm26_hbBan554iev_dd1rAMdABv_wX_FK96Bu0NquUf_hvqquO3F5D_B_ShwYknE0e8QoHQ1pDGYRiE2QGJ4dy1eX66NWJX3eO616U1OQjByCVVm5ZnKLJ3-6XK2GeDOar6gEjeQKg6ZslwE1S3LKCRyOn6gaLeMsxIqTJeI2qlJBzue-LYXk-wLtHv1rrb4KkXYl45dSEjgiNOx8TnTSHZkp7uzzQUiloKibVEuXeN1QffaeQnLsErlpljksX2kB3i1XfzqRiIj3yzClPmry7Ber4jAuKCPRKlnVKdh19-u8BaOtDPLSxj6ED7TMcCmW0j4oM00pVDMUpZLc0YNIbq2Igab807pjFtRK9Te8BN4XlIOOHNfDerDbGDIAERYer4iWC7xplhGuvgRVyjpFxdQP33Oe5K4neQJ0fJywotG160BamGIObvlRtJjPViXmbJMZ7PtmmpJRT0bM0Erb3AfECL-v6Pe3yKDaCH8NBX7nfBztyaMtQpjBWl0OqEqMnVHNoo_MU7VoxfUT6RgiENcS1jYKu5rd8xO9cqRM7PSQtQqOATMNPjM4y3GqYmfsUQ7frkfzTQT2YdVF3Mba_X2COFqyu_4wcA9mCsrlUKvTUIl1UtDhKCDBAi3yew&amp;wa=wsignin1.0&amp;whr=&amp;ReturnUrl=http%3a%2f%2fuc.sumtotal.host%2fbroker%2fToken%2fSaml11.ashx%3fwtrealm%3dhttps%253A%252F%252Fuc.sumtotal.host%252Fapisecurity%252F%26wa%3dwsignin1.0%26wreply%3dhttps%253A%252F%252Fuc.sumtotal.host%252Fapisecurity%252Fsignin-sumtfed%26wctx%3dCfDJ8FIdcAqHU99Hjvc_Nj17BkXr_cmjPgukS2sRjVUCueFZF3hvtqMCfVmKdnIoMZcIdy7Nz9ZuL_g79Po6lJa0vZ4CtrOyH41sM94YVs_PlWcD-YxNhI_pvI3_94gByBz66D1Pm26_hbBan554iev_dd1rAMdABv_wX_FK96Bu0NquUf_hvqquO3F5D_B_ShwYknE0e8QoHQ1pDGYRiE2QGJ4dy1eX66NWJX3eO616U1OQjByCVVm5ZnKLJ3-6XK2GeDOar6gEjeQKg6ZslwE1S3LKCRyOn6gaLeMsxIqTJeI2qlJBzue-LYXk-wLtHv1rrb4KkXYl45dSEjgiNOx8TnTSHZkp7uzzQUiloKibVEuXeN1QffaeQnLsErlpljksX2kB3i1XfzqRiIj3yzClPmry7Ber4jAuKCPRKlnVKdh19-u8BaOtDPLSxj6ED7TMcCmW0j4oM00pVDMUpZLc0YNIbq2Igab807pjFtRK9Te8BN4XlIOOHNfDerDbGDIAERYer4iWC7xplhGuvgRVyjpFxdQP33Oe5K4neQJ0fJywotG160BamGIObvlRtJjPViXmbJMZ7PtmmpJRT0bM0Erb3AfECL-v6Pe3yKDaCH8NBX7nfBztyaMtQpjBWl0OqEqMnVHNoo_MU7VoxfUT6RgiENcS1jYKu5rd8xO9cqRM7PSQtQqOATMNPjM4y3GqYmfsUQ7frkfzTQT2YdVF3Mba_X2COFqyu_4wcA9mCsrlUKvTUIl1UtDhKCDBAi3ye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iny.ucsf.edu/UCSFHealthWaste" TargetMode="External"/><Relationship Id="rId2" Type="http://schemas.openxmlformats.org/officeDocument/2006/relationships/hyperlink" Target="mailto:HealthSustianability@UCSF.edu" TargetMode="External"/><Relationship Id="rId1" Type="http://schemas.openxmlformats.org/officeDocument/2006/relationships/slideLayout" Target="../slideLayouts/slideLayout34.xml"/><Relationship Id="rId4" Type="http://schemas.openxmlformats.org/officeDocument/2006/relationships/hyperlink" Target="https://campuslifeserviceshome.ucsf.edu/sites/campuslifeservices.ucsf.edu/files/2024-02/OS_Green_Champion_Resources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6.jpeg"/><Relationship Id="rId5" Type="http://schemas.openxmlformats.org/officeDocument/2006/relationships/diagramQuickStyle" Target="../diagrams/quickStyle1.xml"/><Relationship Id="rId15" Type="http://schemas.openxmlformats.org/officeDocument/2006/relationships/hyperlink" Target="mailto:healthsustainability@ucsf.edu" TargetMode="External"/><Relationship Id="rId10" Type="http://schemas.microsoft.com/office/2007/relationships/hdphoto" Target="../media/hdphoto1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png"/><Relationship Id="rId1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hyperlink" Target="https://ehs.ucsf.edu/batteries-disposal" TargetMode="External"/><Relationship Id="rId5" Type="http://schemas.openxmlformats.org/officeDocument/2006/relationships/hyperlink" Target="https://ehs.ucsf.edu/other-waste" TargetMode="External"/><Relationship Id="rId4" Type="http://schemas.openxmlformats.org/officeDocument/2006/relationships/hyperlink" Target="https://calendar.ucsf.edu/search?search=e-wast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9DA1EF-72D3-3596-16E7-EE4C806A8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Waste Sustainability Training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CA9FC6-1A28-618F-BEB8-1538728658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Improving waste diversion at UCSF Health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7082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547D0-CCDF-2D7E-F9AB-B3EDE611A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85" y="215387"/>
            <a:ext cx="8173580" cy="458587"/>
          </a:xfrm>
        </p:spPr>
        <p:txBody>
          <a:bodyPr/>
          <a:lstStyle/>
          <a:p>
            <a:r>
              <a:rPr lang="en-US" b="1" dirty="0"/>
              <a:t>Contamination (in recycling)</a:t>
            </a:r>
          </a:p>
        </p:txBody>
      </p:sp>
      <p:sp>
        <p:nvSpPr>
          <p:cNvPr id="7" name="Content Placeholder 9" descr="contamination in recycling">
            <a:extLst>
              <a:ext uri="{FF2B5EF4-FFF2-40B4-BE49-F238E27FC236}">
                <a16:creationId xmlns:a16="http://schemas.microsoft.com/office/drawing/2014/main" id="{E9BA0C72-6990-A683-7310-A363119A27D4}"/>
              </a:ext>
            </a:extLst>
          </p:cNvPr>
          <p:cNvSpPr txBox="1">
            <a:spLocks/>
          </p:cNvSpPr>
          <p:nvPr/>
        </p:nvSpPr>
        <p:spPr>
          <a:xfrm>
            <a:off x="172615" y="249702"/>
            <a:ext cx="8083254" cy="18052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95275" indent="-295275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438" indent="-284163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tabLst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27013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222250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tabLst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2863" indent="-227013" algn="l" defTabSz="640080" rtl="0" eaLnBrk="1" latinLnBrk="0" hangingPunct="1">
              <a:lnSpc>
                <a:spcPct val="200000"/>
              </a:lnSpc>
              <a:spcBef>
                <a:spcPts val="0"/>
              </a:spcBef>
              <a:buClr>
                <a:srgbClr val="18A3AC"/>
              </a:buClr>
              <a:buSzPct val="80000"/>
              <a:buFont typeface="Wingdings" charset="2"/>
              <a:buChar char="§"/>
              <a:defRPr lang="en-US" sz="20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US" sz="1800">
              <a:solidFill>
                <a:schemeClr val="tx2"/>
              </a:solidFill>
              <a:cs typeface="Arial"/>
            </a:endParaRPr>
          </a:p>
        </p:txBody>
      </p:sp>
      <p:pic>
        <p:nvPicPr>
          <p:cNvPr id="17" name="Picture 16" descr="styrofoam">
            <a:extLst>
              <a:ext uri="{FF2B5EF4-FFF2-40B4-BE49-F238E27FC236}">
                <a16:creationId xmlns:a16="http://schemas.microsoft.com/office/drawing/2014/main" id="{B2474A3E-A723-19E2-891E-4B71032EA4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75" t="3223" r="16875" b="12800"/>
          <a:stretch/>
        </p:blipFill>
        <p:spPr>
          <a:xfrm>
            <a:off x="5305990" y="1523631"/>
            <a:ext cx="2019300" cy="1917318"/>
          </a:xfrm>
          <a:prstGeom prst="rect">
            <a:avLst/>
          </a:prstGeom>
        </p:spPr>
      </p:pic>
      <p:sp>
        <p:nvSpPr>
          <p:cNvPr id="18" name="Oval 17" descr="circle">
            <a:extLst>
              <a:ext uri="{FF2B5EF4-FFF2-40B4-BE49-F238E27FC236}">
                <a16:creationId xmlns:a16="http://schemas.microsoft.com/office/drawing/2014/main" id="{546148E9-7FED-7FE4-7D79-7A0AEB13D4D4}"/>
              </a:ext>
            </a:extLst>
          </p:cNvPr>
          <p:cNvSpPr/>
          <p:nvPr/>
        </p:nvSpPr>
        <p:spPr bwMode="auto">
          <a:xfrm>
            <a:off x="5305990" y="1717956"/>
            <a:ext cx="1336211" cy="1285409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D27E11-E8C0-2AE4-EFC6-36DCCF200D90}"/>
              </a:ext>
            </a:extLst>
          </p:cNvPr>
          <p:cNvSpPr txBox="1"/>
          <p:nvPr/>
        </p:nvSpPr>
        <p:spPr bwMode="auto">
          <a:xfrm>
            <a:off x="5839243" y="3443914"/>
            <a:ext cx="1290900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Styrofoam</a:t>
            </a:r>
          </a:p>
        </p:txBody>
      </p:sp>
      <p:sp>
        <p:nvSpPr>
          <p:cNvPr id="23" name="Arrow: Down 14" descr="arrow pointing at &quot;Trash&quot;">
            <a:extLst>
              <a:ext uri="{FF2B5EF4-FFF2-40B4-BE49-F238E27FC236}">
                <a16:creationId xmlns:a16="http://schemas.microsoft.com/office/drawing/2014/main" id="{ACB4CB9D-7B9F-FA30-3CD1-E2C733BCC806}"/>
              </a:ext>
            </a:extLst>
          </p:cNvPr>
          <p:cNvSpPr/>
          <p:nvPr/>
        </p:nvSpPr>
        <p:spPr bwMode="auto">
          <a:xfrm rot="2101062">
            <a:off x="4882423" y="2883866"/>
            <a:ext cx="382048" cy="1452541"/>
          </a:xfrm>
          <a:prstGeom prst="downArrow">
            <a:avLst>
              <a:gd name="adj1" fmla="val 62068"/>
              <a:gd name="adj2" fmla="val 50000"/>
            </a:avLst>
          </a:prstGeom>
          <a:solidFill>
            <a:schemeClr val="tx1">
              <a:lumMod val="5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tx1">
                  <a:lumMod val="50000"/>
                </a:schemeClr>
              </a:solidFill>
              <a:highlight>
                <a:srgbClr val="C0C0C0"/>
              </a:highlight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6E2044-544D-E019-7D1B-6E5B16954DA6}"/>
              </a:ext>
            </a:extLst>
          </p:cNvPr>
          <p:cNvSpPr txBox="1"/>
          <p:nvPr/>
        </p:nvSpPr>
        <p:spPr bwMode="auto">
          <a:xfrm>
            <a:off x="3752606" y="4346829"/>
            <a:ext cx="1367758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3000" b="1">
                <a:highlight>
                  <a:srgbClr val="C0C0C0"/>
                </a:highlight>
              </a:rPr>
              <a:t>TRASH</a:t>
            </a:r>
          </a:p>
        </p:txBody>
      </p:sp>
      <p:pic>
        <p:nvPicPr>
          <p:cNvPr id="30" name="Picture 29" descr="recycling bin with gloves, soft plastic, and paper towels">
            <a:extLst>
              <a:ext uri="{FF2B5EF4-FFF2-40B4-BE49-F238E27FC236}">
                <a16:creationId xmlns:a16="http://schemas.microsoft.com/office/drawing/2014/main" id="{9282460A-D2B6-63E5-43E0-2D9035884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81413" y="645619"/>
            <a:ext cx="2969507" cy="3589383"/>
          </a:xfrm>
          <a:prstGeom prst="rect">
            <a:avLst/>
          </a:prstGeom>
        </p:spPr>
      </p:pic>
      <p:sp>
        <p:nvSpPr>
          <p:cNvPr id="25" name="Oval 24" descr="oval">
            <a:extLst>
              <a:ext uri="{FF2B5EF4-FFF2-40B4-BE49-F238E27FC236}">
                <a16:creationId xmlns:a16="http://schemas.microsoft.com/office/drawing/2014/main" id="{E03DC6E7-5851-8773-93D7-D18B159F58EA}"/>
              </a:ext>
            </a:extLst>
          </p:cNvPr>
          <p:cNvSpPr/>
          <p:nvPr/>
        </p:nvSpPr>
        <p:spPr bwMode="auto">
          <a:xfrm rot="18746095">
            <a:off x="2028741" y="2241644"/>
            <a:ext cx="867234" cy="1050037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Oval 30" descr="oval around glove">
            <a:extLst>
              <a:ext uri="{FF2B5EF4-FFF2-40B4-BE49-F238E27FC236}">
                <a16:creationId xmlns:a16="http://schemas.microsoft.com/office/drawing/2014/main" id="{FDFEBF06-8DAA-04B4-A9E8-007FB34B65D4}"/>
              </a:ext>
            </a:extLst>
          </p:cNvPr>
          <p:cNvSpPr/>
          <p:nvPr/>
        </p:nvSpPr>
        <p:spPr bwMode="auto">
          <a:xfrm>
            <a:off x="2793765" y="2033005"/>
            <a:ext cx="637823" cy="593921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411B54-31CF-BA6A-B862-40D1A0A75693}"/>
              </a:ext>
            </a:extLst>
          </p:cNvPr>
          <p:cNvSpPr txBox="1"/>
          <p:nvPr/>
        </p:nvSpPr>
        <p:spPr bwMode="auto">
          <a:xfrm>
            <a:off x="1332745" y="3954751"/>
            <a:ext cx="1569662" cy="61555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Gloves/PPE</a:t>
            </a:r>
            <a:r>
              <a:rPr lang="en-US" sz="2000">
                <a:solidFill>
                  <a:schemeClr val="bg2"/>
                </a:solidFill>
              </a:rPr>
              <a:t> </a:t>
            </a:r>
            <a:r>
              <a:rPr lang="en-US" sz="2000">
                <a:solidFill>
                  <a:srgbClr val="FF0000"/>
                </a:solidFill>
              </a:rPr>
              <a:t>&amp; Soft Plastic</a:t>
            </a:r>
          </a:p>
        </p:txBody>
      </p:sp>
      <p:sp>
        <p:nvSpPr>
          <p:cNvPr id="21" name="Arrow: Down 6" descr="arrow pointing at trash">
            <a:extLst>
              <a:ext uri="{FF2B5EF4-FFF2-40B4-BE49-F238E27FC236}">
                <a16:creationId xmlns:a16="http://schemas.microsoft.com/office/drawing/2014/main" id="{A9E51D39-22C1-D2B3-F0CC-7F825030A929}"/>
              </a:ext>
            </a:extLst>
          </p:cNvPr>
          <p:cNvSpPr/>
          <p:nvPr/>
        </p:nvSpPr>
        <p:spPr bwMode="auto">
          <a:xfrm rot="19571193">
            <a:off x="3042340" y="3144207"/>
            <a:ext cx="491779" cy="1342026"/>
          </a:xfrm>
          <a:prstGeom prst="downArrow">
            <a:avLst/>
          </a:prstGeom>
          <a:solidFill>
            <a:schemeClr val="tx1">
              <a:lumMod val="5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tx1">
                  <a:lumMod val="50000"/>
                </a:schemeClr>
              </a:solidFill>
              <a:highlight>
                <a:srgbClr val="C0C0C0"/>
              </a:highlight>
              <a:latin typeface="+mj-lt"/>
            </a:endParaRPr>
          </a:p>
        </p:txBody>
      </p:sp>
      <p:sp>
        <p:nvSpPr>
          <p:cNvPr id="24" name="Arrow: Down 15" descr="arrow pointing at trash">
            <a:extLst>
              <a:ext uri="{FF2B5EF4-FFF2-40B4-BE49-F238E27FC236}">
                <a16:creationId xmlns:a16="http://schemas.microsoft.com/office/drawing/2014/main" id="{74FCF401-3271-65ED-AC67-4EBF577DB298}"/>
              </a:ext>
            </a:extLst>
          </p:cNvPr>
          <p:cNvSpPr/>
          <p:nvPr/>
        </p:nvSpPr>
        <p:spPr bwMode="auto">
          <a:xfrm rot="20060973">
            <a:off x="3557954" y="2541903"/>
            <a:ext cx="437560" cy="1771480"/>
          </a:xfrm>
          <a:prstGeom prst="downArrow">
            <a:avLst/>
          </a:prstGeom>
          <a:solidFill>
            <a:schemeClr val="tx1">
              <a:lumMod val="5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tx1">
                  <a:lumMod val="50000"/>
                </a:schemeClr>
              </a:solidFill>
              <a:highlight>
                <a:srgbClr val="C0C0C0"/>
              </a:highlight>
              <a:latin typeface="+mj-lt"/>
            </a:endParaRPr>
          </a:p>
        </p:txBody>
      </p:sp>
      <p:sp>
        <p:nvSpPr>
          <p:cNvPr id="33" name="Oval 32" descr="oval around paper towel">
            <a:extLst>
              <a:ext uri="{FF2B5EF4-FFF2-40B4-BE49-F238E27FC236}">
                <a16:creationId xmlns:a16="http://schemas.microsoft.com/office/drawing/2014/main" id="{D544C000-9383-5CC1-4910-E689E2680DFF}"/>
              </a:ext>
            </a:extLst>
          </p:cNvPr>
          <p:cNvSpPr/>
          <p:nvPr/>
        </p:nvSpPr>
        <p:spPr bwMode="auto">
          <a:xfrm>
            <a:off x="2336280" y="1655977"/>
            <a:ext cx="542970" cy="593743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24DEF4A-85A4-81F7-365C-47B3DD8E3A20}"/>
              </a:ext>
            </a:extLst>
          </p:cNvPr>
          <p:cNvSpPr txBox="1"/>
          <p:nvPr/>
        </p:nvSpPr>
        <p:spPr bwMode="auto">
          <a:xfrm>
            <a:off x="1861926" y="649780"/>
            <a:ext cx="1569662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Paper Towels</a:t>
            </a:r>
          </a:p>
        </p:txBody>
      </p:sp>
      <p:sp>
        <p:nvSpPr>
          <p:cNvPr id="35" name="Arrow: Down 15" descr="arrow pointing at compost">
            <a:extLst>
              <a:ext uri="{FF2B5EF4-FFF2-40B4-BE49-F238E27FC236}">
                <a16:creationId xmlns:a16="http://schemas.microsoft.com/office/drawing/2014/main" id="{3834B0A9-C4DB-02B8-969B-184892F8E823}"/>
              </a:ext>
            </a:extLst>
          </p:cNvPr>
          <p:cNvSpPr/>
          <p:nvPr/>
        </p:nvSpPr>
        <p:spPr bwMode="auto">
          <a:xfrm rot="14124014">
            <a:off x="3352636" y="587308"/>
            <a:ext cx="437560" cy="1434256"/>
          </a:xfrm>
          <a:prstGeom prst="downArrow">
            <a:avLst/>
          </a:prstGeom>
          <a:solidFill>
            <a:schemeClr val="tx1">
              <a:lumMod val="5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tx1">
                  <a:lumMod val="50000"/>
                </a:schemeClr>
              </a:solidFill>
              <a:highlight>
                <a:srgbClr val="C0C0C0"/>
              </a:highlight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F28AF6-87D3-531B-A3B7-AE895F0152F7}"/>
              </a:ext>
            </a:extLst>
          </p:cNvPr>
          <p:cNvSpPr txBox="1"/>
          <p:nvPr/>
        </p:nvSpPr>
        <p:spPr bwMode="auto">
          <a:xfrm>
            <a:off x="4285406" y="715770"/>
            <a:ext cx="2139205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3000" b="1">
                <a:highlight>
                  <a:srgbClr val="C0C0C0"/>
                </a:highlight>
              </a:rPr>
              <a:t>COMPOST</a:t>
            </a:r>
          </a:p>
        </p:txBody>
      </p:sp>
    </p:spTree>
    <p:extLst>
      <p:ext uri="{BB962C8B-B14F-4D97-AF65-F5344CB8AC3E}">
        <p14:creationId xmlns:p14="http://schemas.microsoft.com/office/powerpoint/2010/main" val="119270119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02507-B19F-99B8-28CC-11B1E89ED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cs typeface="Arial"/>
              </a:rPr>
              <a:t>Audits and Unit Report Cards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6A2D4-E173-23AC-4284-E0658B237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585" y="930041"/>
            <a:ext cx="8137665" cy="30890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Audits</a:t>
            </a:r>
            <a:endParaRPr lang="en-US">
              <a:cs typeface="Arial"/>
            </a:endParaRPr>
          </a:p>
          <a:p>
            <a:pPr marL="579120" lvl="1" indent="-283845"/>
            <a:r>
              <a:rPr lang="en-US" sz="1600">
                <a:latin typeface="Arial"/>
                <a:cs typeface="Arial"/>
              </a:rPr>
              <a:t>Monthly waste audits are performed at in-patient units to track how UCSF Health is doing in terms of waste sustainability </a:t>
            </a:r>
          </a:p>
          <a:p>
            <a:pPr marL="579120" lvl="1" indent="-283845"/>
            <a:r>
              <a:rPr lang="en-US" sz="1600">
                <a:latin typeface="Arial"/>
                <a:cs typeface="Arial"/>
              </a:rPr>
              <a:t>Self-audits can be performed by unit staff using the self-audit sheet on the </a:t>
            </a:r>
            <a:r>
              <a:rPr lang="en-US" sz="1600"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UCSF Health Waste website</a:t>
            </a:r>
            <a:endParaRPr lang="en-US" sz="1600">
              <a:latin typeface="Arial"/>
              <a:cs typeface="Arial"/>
            </a:endParaRPr>
          </a:p>
          <a:p>
            <a:pPr marL="295275" lvl="1" indent="0">
              <a:buNone/>
            </a:pPr>
            <a:endParaRPr lang="en-US"/>
          </a:p>
          <a:p>
            <a:r>
              <a:rPr lang="en-US"/>
              <a:t>Unit report cards</a:t>
            </a:r>
          </a:p>
          <a:p>
            <a:pPr marL="579120" lvl="1" indent="-283845"/>
            <a:r>
              <a:rPr lang="en-US" sz="1600">
                <a:latin typeface="Arial"/>
                <a:ea typeface="Helvetica Neue" panose="02000503000000020004" pitchFamily="2" charset="0"/>
                <a:cs typeface="Helvetica Neue" panose="02000503000000020004" pitchFamily="2" charset="0"/>
              </a:rPr>
              <a:t>Created from the audits to track your units progress</a:t>
            </a:r>
          </a:p>
          <a:p>
            <a:pPr marL="579120" lvl="1" indent="-283845"/>
            <a:r>
              <a:rPr lang="en-US" sz="1600">
                <a:latin typeface="Arial"/>
                <a:ea typeface="Helvetica Neue" panose="02000503000000020004" pitchFamily="2" charset="0"/>
                <a:cs typeface="Helvetica Neue" panose="02000503000000020004" pitchFamily="2" charset="0"/>
              </a:rPr>
              <a:t>Should be shared with unit staff to encourage improvements</a:t>
            </a:r>
            <a:endParaRPr lang="en-US">
              <a:latin typeface="Arial"/>
              <a:cs typeface="Arial"/>
            </a:endParaRPr>
          </a:p>
          <a:p>
            <a:pPr lvl="1"/>
            <a:endParaRPr lang="en-US" sz="16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endParaRPr lang="en-US"/>
          </a:p>
          <a:p>
            <a:pPr marL="579437" lvl="2" indent="0">
              <a:buClr>
                <a:srgbClr val="60666F"/>
              </a:buClr>
              <a:buNone/>
            </a:pPr>
            <a:endParaRPr lang="en-US" sz="1600">
              <a:latin typeface="Helvetica Neue"/>
            </a:endParaRPr>
          </a:p>
          <a:p>
            <a:pPr marL="295275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5335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The Power of Reprocess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58368">
              <a:defRPr sz="2592"/>
            </a:lvl1pPr>
          </a:lstStyle>
          <a:p>
            <a:r>
              <a:rPr sz="2550" b="1">
                <a:cs typeface="Arial"/>
              </a:rPr>
              <a:t>The Power of Reprocessing</a:t>
            </a:r>
            <a:r>
              <a:rPr lang="en-US" sz="2550" b="1">
                <a:cs typeface="Arial"/>
              </a:rPr>
              <a:t>: Dirty Utility Rooms</a:t>
            </a:r>
            <a:endParaRPr b="1"/>
          </a:p>
        </p:txBody>
      </p:sp>
      <p:sp>
        <p:nvSpPr>
          <p:cNvPr id="631" name="Greening the OR initiative…"/>
          <p:cNvSpPr txBox="1">
            <a:spLocks noGrp="1"/>
          </p:cNvSpPr>
          <p:nvPr>
            <p:ph type="body" idx="1"/>
          </p:nvPr>
        </p:nvSpPr>
        <p:spPr>
          <a:xfrm>
            <a:off x="339121" y="1290082"/>
            <a:ext cx="3813032" cy="2932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524865">
              <a:spcBef>
                <a:spcPts val="800"/>
              </a:spcBef>
              <a:buNone/>
              <a:defRPr sz="1803"/>
            </a:pPr>
            <a:endParaRPr sz="1800">
              <a:cs typeface="Arial"/>
            </a:endParaRPr>
          </a:p>
          <a:p>
            <a:pPr marL="241935" indent="-241935" defTabSz="524865">
              <a:spcBef>
                <a:spcPts val="800"/>
              </a:spcBef>
              <a:defRPr sz="1803"/>
            </a:pPr>
            <a:r>
              <a:rPr lang="en-US" sz="1800" err="1"/>
              <a:t>Hovermatts</a:t>
            </a:r>
            <a:r>
              <a:rPr lang="en-US" sz="1800"/>
              <a:t>/slings</a:t>
            </a:r>
          </a:p>
          <a:p>
            <a:pPr marL="241935" indent="-241935" defTabSz="524865">
              <a:spcBef>
                <a:spcPts val="800"/>
              </a:spcBef>
              <a:defRPr sz="1803"/>
            </a:pPr>
            <a:r>
              <a:rPr lang="en-US" sz="1800">
                <a:cs typeface="Arial"/>
              </a:rPr>
              <a:t>SCD Sleeves &amp; Infusion Bags</a:t>
            </a:r>
          </a:p>
          <a:p>
            <a:pPr marL="241935" indent="-241935" defTabSz="524865">
              <a:spcBef>
                <a:spcPts val="800"/>
              </a:spcBef>
              <a:defRPr sz="1803"/>
            </a:pPr>
            <a:r>
              <a:rPr lang="en-US" sz="1800">
                <a:cs typeface="Arial"/>
              </a:rPr>
              <a:t>Pulse Oximetry Sensors</a:t>
            </a:r>
            <a:endParaRPr sz="1800">
              <a:cs typeface="Arial"/>
            </a:endParaRPr>
          </a:p>
          <a:p>
            <a:pPr marL="241935" indent="-241935" defTabSz="524865">
              <a:spcBef>
                <a:spcPts val="800"/>
              </a:spcBef>
              <a:defRPr sz="1803"/>
            </a:pPr>
            <a:endParaRPr lang="en-US" sz="1800">
              <a:cs typeface="Arial"/>
            </a:endParaRPr>
          </a:p>
          <a:p>
            <a:pPr marL="241935" indent="-241935" defTabSz="524865">
              <a:spcBef>
                <a:spcPts val="800"/>
              </a:spcBef>
              <a:defRPr sz="1803"/>
            </a:pPr>
            <a:endParaRPr lang="en-US" sz="1800">
              <a:cs typeface="Arial"/>
            </a:endParaRPr>
          </a:p>
        </p:txBody>
      </p:sp>
      <p:pic>
        <p:nvPicPr>
          <p:cNvPr id="2050" name="Picture 2" descr="pulse oximetry sensor collection bin">
            <a:extLst>
              <a:ext uri="{FF2B5EF4-FFF2-40B4-BE49-F238E27FC236}">
                <a16:creationId xmlns:a16="http://schemas.microsoft.com/office/drawing/2014/main" id="{4A402ECE-4ACA-7999-431D-2BB66D832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782" y="1139504"/>
            <a:ext cx="2066235" cy="275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processing bin">
            <a:extLst>
              <a:ext uri="{FF2B5EF4-FFF2-40B4-BE49-F238E27FC236}">
                <a16:creationId xmlns:a16="http://schemas.microsoft.com/office/drawing/2014/main" id="{B54BBAF1-57FA-EFCA-470D-DD67700D1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750" y="1139504"/>
            <a:ext cx="2066235" cy="275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84720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The Power of Reprocess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58368">
              <a:defRPr sz="2592"/>
            </a:lvl1pPr>
          </a:lstStyle>
          <a:p>
            <a:r>
              <a:rPr lang="en-US" sz="2550" b="1">
                <a:cs typeface="Arial"/>
              </a:rPr>
              <a:t>Donations Program</a:t>
            </a:r>
            <a:endParaRPr b="1"/>
          </a:p>
        </p:txBody>
      </p:sp>
      <p:sp>
        <p:nvSpPr>
          <p:cNvPr id="631" name="Greening the OR initiative…"/>
          <p:cNvSpPr txBox="1">
            <a:spLocks noGrp="1"/>
          </p:cNvSpPr>
          <p:nvPr>
            <p:ph type="body" idx="1"/>
          </p:nvPr>
        </p:nvSpPr>
        <p:spPr>
          <a:xfrm>
            <a:off x="489761" y="1042073"/>
            <a:ext cx="4086558" cy="293204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defTabSz="524865">
              <a:spcBef>
                <a:spcPts val="800"/>
              </a:spcBef>
              <a:buNone/>
              <a:defRPr sz="1803"/>
            </a:pPr>
            <a:endParaRPr lang="en-US" sz="1800">
              <a:cs typeface="Arial"/>
            </a:endParaRPr>
          </a:p>
          <a:p>
            <a:pPr marL="241935" indent="-241935" defTabSz="524865">
              <a:spcBef>
                <a:spcPts val="800"/>
              </a:spcBef>
              <a:defRPr sz="1803"/>
            </a:pPr>
            <a:r>
              <a:rPr lang="en-US" sz="2000">
                <a:latin typeface="Arial"/>
                <a:ea typeface="+mn-lt"/>
                <a:cs typeface="+mn-lt"/>
              </a:rPr>
              <a:t>UCSF Health has recently relaunched the </a:t>
            </a:r>
            <a:r>
              <a:rPr lang="en-US" sz="2000">
                <a:latin typeface="Arial"/>
                <a:ea typeface="+mn-lt"/>
                <a:cs typeface="+mn-lt"/>
                <a:hlinkClick r:id="rId3"/>
              </a:rPr>
              <a:t>Medical Supply Donations Program</a:t>
            </a:r>
            <a:r>
              <a:rPr lang="en-US" sz="2000">
                <a:latin typeface="Arial"/>
                <a:ea typeface="+mn-lt"/>
                <a:cs typeface="+mn-lt"/>
              </a:rPr>
              <a:t> for excess supplies!</a:t>
            </a:r>
          </a:p>
          <a:p>
            <a:pPr marL="241935" indent="-241935" defTabSz="524865">
              <a:spcBef>
                <a:spcPts val="800"/>
              </a:spcBef>
              <a:defRPr sz="1803"/>
            </a:pPr>
            <a:endParaRPr lang="en-US" sz="2000">
              <a:latin typeface="Arial"/>
              <a:ea typeface="+mn-lt"/>
              <a:cs typeface="+mn-lt"/>
            </a:endParaRPr>
          </a:p>
          <a:p>
            <a:pPr marL="241935" indent="-241935" defTabSz="524865">
              <a:spcBef>
                <a:spcPts val="800"/>
              </a:spcBef>
              <a:defRPr sz="1803"/>
            </a:pPr>
            <a:r>
              <a:rPr lang="en-US" sz="2000">
                <a:latin typeface="Arial"/>
                <a:ea typeface="+mn-lt"/>
                <a:cs typeface="+mn-lt"/>
              </a:rPr>
              <a:t>Accepts unopened, unused, and unexpired products</a:t>
            </a:r>
            <a:endParaRPr lang="en-US" sz="1800" err="1">
              <a:latin typeface="Arial"/>
              <a:cs typeface="Arial"/>
            </a:endParaRPr>
          </a:p>
          <a:p>
            <a:pPr marL="0" indent="0" defTabSz="524865">
              <a:spcBef>
                <a:spcPts val="800"/>
              </a:spcBef>
              <a:buNone/>
              <a:defRPr sz="1803"/>
            </a:pPr>
            <a:endParaRPr lang="en-US" sz="1800">
              <a:latin typeface="Arial"/>
              <a:cs typeface="Arial"/>
            </a:endParaRPr>
          </a:p>
          <a:p>
            <a:pPr marL="241935" indent="-241935" defTabSz="524865">
              <a:spcBef>
                <a:spcPts val="800"/>
              </a:spcBef>
              <a:defRPr sz="1803"/>
            </a:pPr>
            <a:endParaRPr lang="en-US" sz="1800">
              <a:cs typeface="Arial"/>
            </a:endParaRPr>
          </a:p>
        </p:txBody>
      </p:sp>
      <p:pic>
        <p:nvPicPr>
          <p:cNvPr id="2" name="Picture 2" descr="A group of people carrying boxes of donations&#10;">
            <a:extLst>
              <a:ext uri="{FF2B5EF4-FFF2-40B4-BE49-F238E27FC236}">
                <a16:creationId xmlns:a16="http://schemas.microsoft.com/office/drawing/2014/main" id="{DFA1C67B-1A5B-6CC7-617B-A2F5BB4CD1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94" r="11193" b="588"/>
          <a:stretch/>
        </p:blipFill>
        <p:spPr>
          <a:xfrm>
            <a:off x="4893334" y="609934"/>
            <a:ext cx="3795819" cy="341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1174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The Power of Reprocess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58368">
              <a:defRPr sz="2592"/>
            </a:lvl1pPr>
          </a:lstStyle>
          <a:p>
            <a:r>
              <a:rPr lang="en-US" sz="2550" b="1">
                <a:cs typeface="Arial"/>
              </a:rPr>
              <a:t>Learning Center Training</a:t>
            </a:r>
            <a:endParaRPr/>
          </a:p>
        </p:txBody>
      </p:sp>
      <p:sp>
        <p:nvSpPr>
          <p:cNvPr id="631" name="Greening the OR initiative…"/>
          <p:cNvSpPr txBox="1">
            <a:spLocks noGrp="1"/>
          </p:cNvSpPr>
          <p:nvPr>
            <p:ph type="body" idx="1"/>
          </p:nvPr>
        </p:nvSpPr>
        <p:spPr>
          <a:xfrm>
            <a:off x="720899" y="1188687"/>
            <a:ext cx="6229595" cy="2932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524865">
              <a:spcBef>
                <a:spcPts val="800"/>
              </a:spcBef>
              <a:buNone/>
              <a:defRPr sz="1803"/>
            </a:pPr>
            <a:endParaRPr lang="en-US" sz="2000">
              <a:latin typeface="Garamond"/>
              <a:cs typeface="Arial"/>
            </a:endParaRPr>
          </a:p>
          <a:p>
            <a:pPr marL="241935" indent="-241935" defTabSz="524865">
              <a:spcBef>
                <a:spcPts val="800"/>
              </a:spcBef>
              <a:defRPr sz="1803"/>
            </a:pPr>
            <a:r>
              <a:rPr lang="en-US" sz="2000">
                <a:latin typeface="Arial"/>
                <a:cs typeface="Arial"/>
              </a:rPr>
              <a:t>The Office of Sustainability has a </a:t>
            </a:r>
            <a:r>
              <a:rPr lang="en-US" sz="2000">
                <a:latin typeface="Arial"/>
                <a:cs typeface="Arial"/>
                <a:hlinkClick r:id="rId3"/>
              </a:rPr>
              <a:t>15 minute online quiz</a:t>
            </a:r>
            <a:r>
              <a:rPr lang="en-US" sz="2000">
                <a:latin typeface="Arial"/>
                <a:cs typeface="Arial"/>
              </a:rPr>
              <a:t> version of this training</a:t>
            </a:r>
          </a:p>
          <a:p>
            <a:pPr marL="241935" indent="-241935" defTabSz="524865">
              <a:spcBef>
                <a:spcPts val="800"/>
              </a:spcBef>
              <a:defRPr sz="1803"/>
            </a:pPr>
            <a:endParaRPr lang="en-US" sz="2000">
              <a:latin typeface="Arial"/>
              <a:cs typeface="Arial"/>
            </a:endParaRPr>
          </a:p>
          <a:p>
            <a:pPr marL="241935" indent="-241935" defTabSz="524865">
              <a:spcBef>
                <a:spcPts val="800"/>
              </a:spcBef>
              <a:defRPr sz="1803"/>
            </a:pPr>
            <a:r>
              <a:rPr lang="en-US" sz="2000">
                <a:latin typeface="Arial"/>
                <a:cs typeface="Arial"/>
              </a:rPr>
              <a:t>Consists of the training slides and a sorting quiz</a:t>
            </a:r>
          </a:p>
          <a:p>
            <a:pPr marL="0" indent="0" defTabSz="524865">
              <a:spcBef>
                <a:spcPts val="800"/>
              </a:spcBef>
              <a:buNone/>
              <a:defRPr sz="1803"/>
            </a:pPr>
            <a:endParaRPr lang="en-US" sz="2000">
              <a:latin typeface="Garamond"/>
              <a:cs typeface="Arial"/>
            </a:endParaRPr>
          </a:p>
          <a:p>
            <a:pPr marL="0" indent="0" defTabSz="524865">
              <a:spcBef>
                <a:spcPts val="800"/>
              </a:spcBef>
              <a:buNone/>
              <a:defRPr sz="1803"/>
            </a:pPr>
            <a:endParaRPr lang="en-US" sz="2000">
              <a:latin typeface="Garamond"/>
              <a:cs typeface="Arial"/>
            </a:endParaRPr>
          </a:p>
          <a:p>
            <a:pPr marL="241935" indent="-241935" defTabSz="524865">
              <a:spcBef>
                <a:spcPts val="800"/>
              </a:spcBef>
              <a:defRPr sz="1803"/>
            </a:pPr>
            <a:endParaRPr lang="en-US" sz="2000">
              <a:latin typeface="Garamond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972470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02507-B19F-99B8-28CC-11B1E89ED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585" y="2243345"/>
            <a:ext cx="8173580" cy="458587"/>
          </a:xfrm>
        </p:spPr>
        <p:txBody>
          <a:bodyPr/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4093796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02507-B19F-99B8-28CC-11B1E89ED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cs typeface="Arial"/>
              </a:rPr>
              <a:t>Introductions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6A2D4-E173-23AC-4284-E0658B237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67" y="1203698"/>
            <a:ext cx="8137665" cy="293204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srgbClr val="178CCB"/>
              </a:buClr>
            </a:pPr>
            <a:r>
              <a:rPr lang="en-US">
                <a:cs typeface="Arial"/>
              </a:rPr>
              <a:t>Contact Information:</a:t>
            </a:r>
            <a:endParaRPr lang="en-US"/>
          </a:p>
          <a:p>
            <a:pPr marL="579120" lvl="1" indent="-283845">
              <a:buClr>
                <a:srgbClr val="60666F"/>
              </a:buClr>
            </a:pPr>
            <a:r>
              <a:rPr lang="en-US">
                <a:solidFill>
                  <a:srgbClr val="052049"/>
                </a:solidFill>
                <a:latin typeface="Arial"/>
                <a:ea typeface="Calibri"/>
                <a:cs typeface="Arial"/>
              </a:rPr>
              <a:t>Email: </a:t>
            </a:r>
            <a:r>
              <a:rPr lang="en-US">
                <a:solidFill>
                  <a:srgbClr val="052049"/>
                </a:solidFill>
                <a:latin typeface="Arial"/>
                <a:ea typeface="Calibri"/>
                <a:cs typeface="Arial"/>
                <a:hlinkClick r:id="rId2"/>
              </a:rPr>
              <a:t>HealthSustainability@UCSF.edu</a:t>
            </a:r>
            <a:endParaRPr lang="en-US" sz="1800">
              <a:solidFill>
                <a:srgbClr val="052049"/>
              </a:solidFill>
              <a:latin typeface="Calibri"/>
              <a:ea typeface="Calibri"/>
              <a:cs typeface="Calibri"/>
              <a:hlinkClick r:id="" action="ppaction://noaction"/>
            </a:endParaRPr>
          </a:p>
          <a:p>
            <a:pPr marL="579120" lvl="1" indent="-283845">
              <a:buClr>
                <a:srgbClr val="60666F"/>
              </a:buClr>
            </a:pPr>
            <a:r>
              <a:rPr lang="en-US">
                <a:solidFill>
                  <a:srgbClr val="052049"/>
                </a:solidFill>
                <a:latin typeface="Arial"/>
                <a:ea typeface="Calibri" panose="020F0502020204030204" pitchFamily="34" charset="0"/>
                <a:cs typeface="Arial"/>
              </a:rPr>
              <a:t>Website:</a:t>
            </a:r>
            <a:r>
              <a:rPr lang="en-US">
                <a:solidFill>
                  <a:schemeClr val="accent1"/>
                </a:solidFill>
                <a:latin typeface="Arial"/>
                <a:ea typeface="Calibri" panose="020F0502020204030204" pitchFamily="34" charset="0"/>
                <a:cs typeface="Arial"/>
              </a:rPr>
              <a:t> </a:t>
            </a:r>
            <a:r>
              <a:rPr lang="en-US" u="sng">
                <a:solidFill>
                  <a:schemeClr val="accent1"/>
                </a:solidFill>
                <a:effectLst/>
                <a:latin typeface="Arial"/>
                <a:ea typeface="Calibri" panose="020F0502020204030204" pitchFamily="34" charset="0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http://tiny.ucsf.edu/UCSFHealthWaste</a:t>
            </a:r>
            <a:endParaRPr lang="en-US" u="sng">
              <a:solidFill>
                <a:schemeClr val="accent1"/>
              </a:solidFill>
              <a:latin typeface="Arial"/>
              <a:ea typeface="Calibri" panose="020F0502020204030204" pitchFamily="34" charset="0"/>
              <a:cs typeface="Calibri"/>
            </a:endParaRPr>
          </a:p>
          <a:p>
            <a:pPr>
              <a:buClr>
                <a:srgbClr val="178CCB"/>
              </a:buClr>
              <a:buFont typeface="Wingdings" charset="0"/>
              <a:buChar char="§"/>
            </a:pPr>
            <a:endParaRPr lang="en-US">
              <a:cs typeface="Arial"/>
            </a:endParaRPr>
          </a:p>
          <a:p>
            <a:pPr>
              <a:buClr>
                <a:srgbClr val="178CCB"/>
              </a:buClr>
              <a:buFont typeface="Wingdings" charset="0"/>
              <a:buChar char="§"/>
            </a:pPr>
            <a:r>
              <a:rPr lang="en-US"/>
              <a:t>Contact with questions, ideas, or to become a </a:t>
            </a:r>
            <a:r>
              <a:rPr lang="en-US">
                <a:hlinkClick r:id="rId4"/>
              </a:rPr>
              <a:t>green champion</a:t>
            </a:r>
            <a:endParaRPr lang="en-US">
              <a:cs typeface="Arial"/>
              <a:hlinkClick r:id="rId4"/>
            </a:endParaRPr>
          </a:p>
          <a:p>
            <a:pPr marL="294957" indent="-283845">
              <a:buClr>
                <a:srgbClr val="60666F"/>
              </a:buClr>
            </a:pPr>
            <a:endParaRPr lang="en-US">
              <a:effectLst/>
              <a:latin typeface="Arial"/>
              <a:ea typeface="Calibri" panose="020F0502020204030204" pitchFamily="34" charset="0"/>
              <a:cs typeface="Calibri"/>
            </a:endParaRPr>
          </a:p>
          <a:p>
            <a:endParaRPr lang="en-US"/>
          </a:p>
          <a:p>
            <a:pPr marL="295275" lvl="1" indent="0">
              <a:buNone/>
            </a:pPr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7011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02507-B19F-99B8-28CC-11B1E89ED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cs typeface="Arial"/>
              </a:rPr>
              <a:t>Why Compost &amp; Recycle?</a:t>
            </a:r>
            <a:endParaRPr lang="en-US" b="1"/>
          </a:p>
        </p:txBody>
      </p:sp>
      <p:pic>
        <p:nvPicPr>
          <p:cNvPr id="8" name="Content Placeholder 7" descr="Patient Health: By sorting correctly, we can prevent soil and water contamination, contributing to the health of our patients. Health of our Planet and Communities: We can reduce the use of fossil fuels and thus limit climate change's impacts on health. Become a Green Champion: Become leaders in the medical Zero Waste movement. Collaborate with all UCSFH staff to reach 50% diversion by 2025.">
            <a:extLst>
              <a:ext uri="{FF2B5EF4-FFF2-40B4-BE49-F238E27FC236}">
                <a16:creationId xmlns:a16="http://schemas.microsoft.com/office/drawing/2014/main" id="{6C159B60-9328-CC90-7DE7-027625705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8867" y="845222"/>
            <a:ext cx="7873963" cy="345643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CF7D77-5274-BA2F-DC32-62FC40DAC562}"/>
              </a:ext>
            </a:extLst>
          </p:cNvPr>
          <p:cNvSpPr txBox="1"/>
          <p:nvPr/>
        </p:nvSpPr>
        <p:spPr bwMode="auto">
          <a:xfrm>
            <a:off x="7896638" y="3354923"/>
            <a:ext cx="616192" cy="2154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400" b="1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2025</a:t>
            </a:r>
          </a:p>
        </p:txBody>
      </p:sp>
      <p:cxnSp>
        <p:nvCxnSpPr>
          <p:cNvPr id="5" name="Straight Connector 4" descr="line">
            <a:extLst>
              <a:ext uri="{FF2B5EF4-FFF2-40B4-BE49-F238E27FC236}">
                <a16:creationId xmlns:a16="http://schemas.microsoft.com/office/drawing/2014/main" id="{344AB7F2-FE43-9EE1-129A-9A09FFC8CCA3}"/>
              </a:ext>
            </a:extLst>
          </p:cNvPr>
          <p:cNvCxnSpPr>
            <a:cxnSpLocks/>
          </p:cNvCxnSpPr>
          <p:nvPr/>
        </p:nvCxnSpPr>
        <p:spPr>
          <a:xfrm>
            <a:off x="7896638" y="3292642"/>
            <a:ext cx="36905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74398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02507-B19F-99B8-28CC-11B1E89ED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>
                <a:cs typeface="Arial"/>
              </a:rPr>
              <a:t>San Francisco Refuse Separation Ordinance​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503EB-EE3D-7E9B-F079-9817FC6408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1" y="987863"/>
            <a:ext cx="8169964" cy="35780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 rtl="0" fontAlgn="base"/>
            <a:r>
              <a:rPr lang="en-US" b="0" i="0" u="none" strike="noStrike">
                <a:solidFill>
                  <a:srgbClr val="052049"/>
                </a:solidFill>
                <a:effectLst/>
                <a:latin typeface="Arial"/>
                <a:cs typeface="Arial"/>
              </a:rPr>
              <a:t>Effective July 1, 2019​</a:t>
            </a:r>
          </a:p>
          <a:p>
            <a:pPr algn="l" rtl="0" fontAlgn="base"/>
            <a:r>
              <a:rPr lang="en-US" b="1" i="0" u="none" strike="noStrike">
                <a:solidFill>
                  <a:srgbClr val="052049"/>
                </a:solidFill>
                <a:effectLst/>
                <a:latin typeface="Arial"/>
                <a:cs typeface="Arial"/>
              </a:rPr>
              <a:t>Fines</a:t>
            </a:r>
            <a:r>
              <a:rPr lang="en-US" b="0" i="0" u="none" strike="noStrike">
                <a:solidFill>
                  <a:srgbClr val="052049"/>
                </a:solidFill>
                <a:effectLst/>
                <a:latin typeface="Arial"/>
                <a:cs typeface="Arial"/>
              </a:rPr>
              <a:t> for contamination​</a:t>
            </a:r>
          </a:p>
          <a:p>
            <a:pPr algn="l" rtl="0" fontAlgn="base"/>
            <a:endParaRPr lang="en-US" b="0" i="0" u="none" strike="noStrike">
              <a:solidFill>
                <a:srgbClr val="052049"/>
              </a:solidFill>
              <a:effectLst/>
              <a:latin typeface="Arial"/>
              <a:cs typeface="Arial"/>
            </a:endParaRPr>
          </a:p>
          <a:p>
            <a:pPr algn="l" rtl="0" fontAlgn="base"/>
            <a:r>
              <a:rPr lang="en-US" b="0" i="0" u="none" strike="noStrike">
                <a:solidFill>
                  <a:srgbClr val="052049"/>
                </a:solidFill>
                <a:effectLst/>
                <a:latin typeface="Arial"/>
                <a:cs typeface="Arial"/>
              </a:rPr>
              <a:t>Contamination limits (if exceeded, load will be landfilled, and site will be fined):​</a:t>
            </a:r>
          </a:p>
          <a:p>
            <a:pPr fontAlgn="base"/>
            <a:r>
              <a:rPr lang="en-US" b="1" i="0" u="none" strike="noStrike">
                <a:solidFill>
                  <a:srgbClr val="052049"/>
                </a:solidFill>
                <a:effectLst/>
                <a:latin typeface="Arial"/>
                <a:cs typeface="Arial"/>
              </a:rPr>
              <a:t> </a:t>
            </a:r>
            <a:r>
              <a:rPr lang="en-US" b="1">
                <a:solidFill>
                  <a:srgbClr val="052049"/>
                </a:solidFill>
                <a:latin typeface="Arial"/>
                <a:cs typeface="Arial"/>
              </a:rPr>
              <a:t>   ≤</a:t>
            </a:r>
            <a:r>
              <a:rPr lang="en-US" b="1" i="0" u="none" strike="noStrike">
                <a:solidFill>
                  <a:srgbClr val="052049"/>
                </a:solidFill>
                <a:effectLst/>
                <a:latin typeface="Arial"/>
                <a:cs typeface="Arial"/>
              </a:rPr>
              <a:t>5% </a:t>
            </a:r>
            <a:r>
              <a:rPr lang="en-US" b="0" i="0" u="none" strike="noStrike">
                <a:solidFill>
                  <a:srgbClr val="052049"/>
                </a:solidFill>
                <a:effectLst/>
                <a:latin typeface="Arial"/>
                <a:cs typeface="Arial"/>
              </a:rPr>
              <a:t>for </a:t>
            </a:r>
            <a:r>
              <a:rPr lang="en-US" b="1" i="0" u="none" strike="noStrike">
                <a:solidFill>
                  <a:srgbClr val="00B050"/>
                </a:solidFill>
                <a:effectLst/>
                <a:latin typeface="Arial"/>
                <a:cs typeface="Arial"/>
              </a:rPr>
              <a:t>Compost</a:t>
            </a:r>
            <a:r>
              <a:rPr lang="en-US" b="1">
                <a:solidFill>
                  <a:srgbClr val="18A3AC"/>
                </a:solidFill>
                <a:latin typeface="Arial"/>
                <a:cs typeface="Arial"/>
              </a:rPr>
              <a:t>.            </a:t>
            </a:r>
            <a:r>
              <a:rPr lang="en-US" b="1">
                <a:solidFill>
                  <a:srgbClr val="052049"/>
                </a:solidFill>
                <a:latin typeface="Arial"/>
                <a:cs typeface="Arial"/>
              </a:rPr>
              <a:t>≤</a:t>
            </a:r>
            <a:r>
              <a:rPr lang="en-US" b="1" i="0" u="none" strike="noStrike">
                <a:solidFill>
                  <a:srgbClr val="052049"/>
                </a:solidFill>
                <a:effectLst/>
                <a:latin typeface="Arial"/>
                <a:cs typeface="Arial"/>
              </a:rPr>
              <a:t>10% </a:t>
            </a:r>
            <a:r>
              <a:rPr lang="en-US" b="0" i="0" u="none" strike="noStrike">
                <a:solidFill>
                  <a:srgbClr val="052049"/>
                </a:solidFill>
                <a:effectLst/>
                <a:latin typeface="Arial"/>
                <a:cs typeface="Arial"/>
              </a:rPr>
              <a:t>for </a:t>
            </a:r>
            <a:r>
              <a:rPr lang="en-US" b="1" i="0" u="none" strike="noStrike">
                <a:solidFill>
                  <a:srgbClr val="0C4CAE"/>
                </a:solidFill>
                <a:effectLst/>
                <a:latin typeface="Arial"/>
                <a:cs typeface="Arial"/>
              </a:rPr>
              <a:t>Recycle</a:t>
            </a:r>
            <a:r>
              <a:rPr lang="en-US" b="1">
                <a:solidFill>
                  <a:srgbClr val="052049"/>
                </a:solidFill>
                <a:latin typeface="Arial"/>
                <a:cs typeface="Arial"/>
              </a:rPr>
              <a:t>              ≤</a:t>
            </a:r>
            <a:r>
              <a:rPr lang="en-US" b="1" i="0" u="none" strike="noStrike">
                <a:solidFill>
                  <a:srgbClr val="052049"/>
                </a:solidFill>
                <a:effectLst/>
                <a:latin typeface="Arial"/>
                <a:cs typeface="Arial"/>
              </a:rPr>
              <a:t>25% </a:t>
            </a:r>
            <a:r>
              <a:rPr lang="en-US" b="0" i="0" u="none" strike="noStrike">
                <a:solidFill>
                  <a:srgbClr val="052049"/>
                </a:solidFill>
                <a:effectLst/>
                <a:latin typeface="Arial"/>
                <a:cs typeface="Arial"/>
              </a:rPr>
              <a:t>for </a:t>
            </a:r>
            <a:r>
              <a:rPr lang="en-US" b="1" i="0" u="none" strike="noStrike">
                <a:solidFill>
                  <a:srgbClr val="7F7F7F"/>
                </a:solidFill>
                <a:effectLst/>
                <a:latin typeface="Arial"/>
                <a:cs typeface="Arial"/>
              </a:rPr>
              <a:t>Landfill</a:t>
            </a:r>
            <a:r>
              <a:rPr lang="en-US" b="0" i="0" u="none" strike="noStrike">
                <a:solidFill>
                  <a:srgbClr val="052049"/>
                </a:solidFill>
                <a:effectLst/>
                <a:latin typeface="Arial"/>
                <a:cs typeface="Arial"/>
              </a:rPr>
              <a:t>​</a:t>
            </a:r>
          </a:p>
          <a:p>
            <a:pPr algn="l" rtl="0" fontAlgn="base"/>
            <a:r>
              <a:rPr lang="en-US" b="0" i="0" u="none" strike="noStrike">
                <a:solidFill>
                  <a:srgbClr val="052049"/>
                </a:solidFill>
                <a:effectLst/>
                <a:latin typeface="Arial"/>
                <a:cs typeface="Arial"/>
              </a:rPr>
              <a:t> ​</a:t>
            </a:r>
          </a:p>
          <a:p>
            <a:endParaRPr lang="en-US"/>
          </a:p>
        </p:txBody>
      </p:sp>
      <p:pic>
        <p:nvPicPr>
          <p:cNvPr id="8" name="Content Placeholder 7" descr="Compost bin icon">
            <a:extLst>
              <a:ext uri="{FF2B5EF4-FFF2-40B4-BE49-F238E27FC236}">
                <a16:creationId xmlns:a16="http://schemas.microsoft.com/office/drawing/2014/main" id="{5EBEE704-312F-806A-EA51-A2CF1698BD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5291" y="2677820"/>
            <a:ext cx="1206971" cy="1343095"/>
          </a:xfrm>
        </p:spPr>
      </p:pic>
      <p:pic>
        <p:nvPicPr>
          <p:cNvPr id="10" name="Picture 9" descr="Recycling bin icon">
            <a:extLst>
              <a:ext uri="{FF2B5EF4-FFF2-40B4-BE49-F238E27FC236}">
                <a16:creationId xmlns:a16="http://schemas.microsoft.com/office/drawing/2014/main" id="{3BFDA8F8-F690-2EA5-89F9-CCA7A5088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086" y="2688025"/>
            <a:ext cx="1206971" cy="1344127"/>
          </a:xfrm>
          <a:prstGeom prst="rect">
            <a:avLst/>
          </a:prstGeom>
        </p:spPr>
      </p:pic>
      <p:pic>
        <p:nvPicPr>
          <p:cNvPr id="12" name="Picture 11" descr="Landfill bin icon">
            <a:extLst>
              <a:ext uri="{FF2B5EF4-FFF2-40B4-BE49-F238E27FC236}">
                <a16:creationId xmlns:a16="http://schemas.microsoft.com/office/drawing/2014/main" id="{B7BA1CBA-9035-BCE0-F981-AAD6ACC95C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8976" y="2668290"/>
            <a:ext cx="1206972" cy="136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3747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02507-B19F-99B8-28CC-11B1E89ED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>
                <a:solidFill>
                  <a:srgbClr val="052049"/>
                </a:solidFill>
                <a:effectLst/>
                <a:latin typeface="Garamond"/>
                <a:cs typeface="Arial"/>
              </a:rPr>
              <a:t>What’s in the Trash</a:t>
            </a:r>
            <a:r>
              <a:rPr lang="en-US" b="1">
                <a:solidFill>
                  <a:srgbClr val="052049"/>
                </a:solidFill>
                <a:latin typeface="Garamond"/>
                <a:cs typeface="Arial"/>
              </a:rPr>
              <a:t>?</a:t>
            </a:r>
            <a:r>
              <a:rPr lang="en-US" b="1" i="0" u="none" strike="noStrike">
                <a:solidFill>
                  <a:srgbClr val="000000"/>
                </a:solidFill>
                <a:effectLst/>
                <a:latin typeface="-webkit-standard"/>
                <a:cs typeface="Arial"/>
              </a:rPr>
              <a:t> </a:t>
            </a:r>
            <a:endParaRPr lang="en-US" b="1">
              <a:cs typeface="Arial"/>
            </a:endParaRPr>
          </a:p>
        </p:txBody>
      </p:sp>
      <p:pic>
        <p:nvPicPr>
          <p:cNvPr id="12" name="Picture 11" descr="Chart, pie chart&#10;&#10;68% trash, 20% compost, 12% recycle">
            <a:extLst>
              <a:ext uri="{FF2B5EF4-FFF2-40B4-BE49-F238E27FC236}">
                <a16:creationId xmlns:a16="http://schemas.microsoft.com/office/drawing/2014/main" id="{62877435-2997-EFA2-37AB-62975DCE6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48" y="777337"/>
            <a:ext cx="4502023" cy="3613089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97C74B7-05E8-1875-3857-FDE508B31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978" y="719559"/>
            <a:ext cx="4399374" cy="228377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l" rtl="0" fontAlgn="base">
              <a:buNone/>
            </a:pPr>
            <a:r>
              <a:rPr lang="en-US" b="0" i="0" u="none" strike="noStrike">
                <a:solidFill>
                  <a:srgbClr val="052049"/>
                </a:solidFill>
                <a:effectLst/>
                <a:latin typeface="Arial"/>
                <a:cs typeface="Arial"/>
              </a:rPr>
              <a:t>After conducting waste audits at the three campuses, we </a:t>
            </a:r>
            <a:r>
              <a:rPr lang="en-US">
                <a:solidFill>
                  <a:srgbClr val="052049"/>
                </a:solidFill>
                <a:latin typeface="Arial"/>
                <a:cs typeface="Arial"/>
              </a:rPr>
              <a:t>discovered</a:t>
            </a:r>
            <a:r>
              <a:rPr lang="en-US" b="0" i="0" u="none" strike="noStrike">
                <a:solidFill>
                  <a:srgbClr val="052049"/>
                </a:solidFill>
                <a:effectLst/>
                <a:latin typeface="Arial"/>
                <a:cs typeface="Arial"/>
              </a:rPr>
              <a:t>:​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i="0" u="none" strike="noStrike">
                <a:solidFill>
                  <a:srgbClr val="052049"/>
                </a:solidFill>
                <a:effectLst/>
                <a:latin typeface="Arial" panose="020B0604020202020204" pitchFamily="34" charset="0"/>
              </a:rPr>
              <a:t>12% </a:t>
            </a:r>
            <a:r>
              <a:rPr lang="en-US" b="0" i="0" u="none" strike="noStrike">
                <a:solidFill>
                  <a:srgbClr val="052049"/>
                </a:solidFill>
                <a:effectLst/>
                <a:latin typeface="Arial" panose="020B0604020202020204" pitchFamily="34" charset="0"/>
              </a:rPr>
              <a:t>of trash could be </a:t>
            </a:r>
            <a:r>
              <a:rPr lang="en-US" b="1" i="0" u="none" strike="noStrike">
                <a:solidFill>
                  <a:srgbClr val="0C4CAE"/>
                </a:solidFill>
                <a:effectLst/>
                <a:latin typeface="Arial" panose="020B0604020202020204" pitchFamily="34" charset="0"/>
              </a:rPr>
              <a:t>recycled</a:t>
            </a:r>
            <a:r>
              <a:rPr lang="en-US" b="0" i="0" u="none" strike="noStrike">
                <a:solidFill>
                  <a:srgbClr val="052049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i="0" u="none" strike="noStrike">
                <a:solidFill>
                  <a:srgbClr val="052049"/>
                </a:solidFill>
                <a:effectLst/>
                <a:latin typeface="Arial" panose="020B0604020202020204" pitchFamily="34" charset="0"/>
              </a:rPr>
              <a:t>20% </a:t>
            </a:r>
            <a:r>
              <a:rPr lang="en-US" b="0" i="0" u="none" strike="noStrike">
                <a:solidFill>
                  <a:srgbClr val="052049"/>
                </a:solidFill>
                <a:effectLst/>
                <a:latin typeface="Arial" panose="020B0604020202020204" pitchFamily="34" charset="0"/>
              </a:rPr>
              <a:t>of trash could be </a:t>
            </a:r>
            <a:r>
              <a:rPr lang="en-US" b="1" i="0" u="none" strike="noStrike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composted</a:t>
            </a:r>
            <a:r>
              <a:rPr lang="en-US" b="0" i="0" u="none" strike="noStrike">
                <a:solidFill>
                  <a:srgbClr val="052049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b="0" i="0" u="none" strike="noStrike">
              <a:solidFill>
                <a:srgbClr val="052049"/>
              </a:solidFill>
              <a:effectLst/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n-US" b="0" i="0" u="none" strike="noStrike">
                <a:solidFill>
                  <a:srgbClr val="052049"/>
                </a:solidFill>
                <a:effectLst/>
                <a:latin typeface="Arial"/>
                <a:cs typeface="Arial"/>
              </a:rPr>
              <a:t>By sorting correctly, we </a:t>
            </a:r>
            <a:r>
              <a:rPr lang="en-US">
                <a:solidFill>
                  <a:srgbClr val="052049"/>
                </a:solidFill>
                <a:latin typeface="Arial"/>
                <a:cs typeface="Arial"/>
              </a:rPr>
              <a:t>can divert</a:t>
            </a:r>
            <a:r>
              <a:rPr lang="en-US" b="0" i="0" u="none" strike="noStrike">
                <a:solidFill>
                  <a:srgbClr val="052049"/>
                </a:solidFill>
                <a:effectLst/>
                <a:latin typeface="Arial"/>
                <a:cs typeface="Arial"/>
              </a:rPr>
              <a:t> an additional </a:t>
            </a:r>
            <a:r>
              <a:rPr lang="en-US" b="1" i="0" u="none" strike="noStrike">
                <a:solidFill>
                  <a:srgbClr val="052049"/>
                </a:solidFill>
                <a:effectLst/>
                <a:latin typeface="Arial"/>
                <a:cs typeface="Arial"/>
              </a:rPr>
              <a:t>9,000 lbs.</a:t>
            </a:r>
            <a:r>
              <a:rPr lang="en-US" b="0" i="0" u="none" strike="noStrike">
                <a:solidFill>
                  <a:srgbClr val="052049"/>
                </a:solidFill>
                <a:effectLst/>
                <a:latin typeface="Arial"/>
                <a:cs typeface="Arial"/>
              </a:rPr>
              <a:t> of </a:t>
            </a:r>
            <a:r>
              <a:rPr lang="en-US">
                <a:solidFill>
                  <a:srgbClr val="052049"/>
                </a:solidFill>
                <a:latin typeface="Arial"/>
                <a:cs typeface="Arial"/>
              </a:rPr>
              <a:t>waste </a:t>
            </a:r>
            <a:r>
              <a:rPr lang="en-US" b="0" i="0" u="none" strike="noStrike">
                <a:solidFill>
                  <a:srgbClr val="052049"/>
                </a:solidFill>
                <a:effectLst/>
                <a:latin typeface="Arial"/>
                <a:cs typeface="Arial"/>
              </a:rPr>
              <a:t>every day!​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9393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1539-FE33-4D54-9EF7-89EFB7742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85" y="349776"/>
            <a:ext cx="8173580" cy="458587"/>
          </a:xfrm>
        </p:spPr>
        <p:txBody>
          <a:bodyPr vert="horz" wrap="square" lIns="68580" tIns="34290" rIns="68580" bIns="34290" rtlCol="0" anchor="ctr" anchorCtr="0">
            <a:noAutofit/>
          </a:bodyPr>
          <a:lstStyle/>
          <a:p>
            <a:r>
              <a:rPr lang="en-US" sz="3600" b="1">
                <a:cs typeface="Arial"/>
              </a:rPr>
              <a:t>Standard Bin Colors &amp; Location</a:t>
            </a:r>
            <a:endParaRPr lang="en-US" b="1"/>
          </a:p>
        </p:txBody>
      </p:sp>
      <p:graphicFrame>
        <p:nvGraphicFramePr>
          <p:cNvPr id="5" name="Content Placeholder 4" descr="Trash - Color: gray bin, clear liner, no lid. Location: Breakroom, Restroom, Exam Rooms, Team Work Areas. Recycling - Color: blue bin, blue liner, no lid. Location: Breakroom or Team Work Areas. Compost- Color: green bin, compostable green liner, lid optional. Location (paper towels): bathroom, Location (food waste): breakroom.">
            <a:extLst>
              <a:ext uri="{FF2B5EF4-FFF2-40B4-BE49-F238E27FC236}">
                <a16:creationId xmlns:a16="http://schemas.microsoft.com/office/drawing/2014/main" id="{48C29808-40EB-4660-8D5E-1D8EF54B26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973123"/>
              </p:ext>
            </p:extLst>
          </p:nvPr>
        </p:nvGraphicFramePr>
        <p:xfrm>
          <a:off x="453585" y="929148"/>
          <a:ext cx="5359180" cy="3366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Landfill bin">
            <a:extLst>
              <a:ext uri="{FF2B5EF4-FFF2-40B4-BE49-F238E27FC236}">
                <a16:creationId xmlns:a16="http://schemas.microsoft.com/office/drawing/2014/main" id="{4B2CD3DF-75B1-47FE-B725-F1E371728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765" y="819638"/>
            <a:ext cx="10763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56 Gallon Natural High Density Trash Bags - 12 Micron">
            <a:extLst>
              <a:ext uri="{FF2B5EF4-FFF2-40B4-BE49-F238E27FC236}">
                <a16:creationId xmlns:a16="http://schemas.microsoft.com/office/drawing/2014/main" id="{48487FC1-C86B-43AA-9FFE-46BA0C7BD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747" b="88506" l="9689" r="96194">
                        <a14:foregroundMark x1="89619" y1="31609" x2="89619" y2="31609"/>
                        <a14:foregroundMark x1="92042" y1="51149" x2="92042" y2="51149"/>
                        <a14:foregroundMark x1="96194" y1="52874" x2="96194" y2="52874"/>
                        <a14:foregroundMark x1="92388" y1="48276" x2="92388" y2="48276"/>
                        <a14:foregroundMark x1="68858" y1="14943" x2="68858" y2="14943"/>
                        <a14:foregroundMark x1="77509" y1="24138" x2="77509" y2="24138"/>
                        <a14:foregroundMark x1="71626" y1="17816" x2="71626" y2="17816"/>
                        <a14:foregroundMark x1="65052" y1="16667" x2="65052" y2="16667"/>
                        <a14:foregroundMark x1="57785" y1="13793" x2="57785" y2="13793"/>
                        <a14:foregroundMark x1="51903" y1="5747" x2="51903" y2="5747"/>
                        <a14:foregroundMark x1="55017" y1="7471" x2="55017" y2="7471"/>
                        <a14:foregroundMark x1="59516" y1="12644" x2="59516" y2="12644"/>
                        <a14:foregroundMark x1="57785" y1="39080" x2="57785" y2="39080"/>
                        <a14:foregroundMark x1="75779" y1="17816" x2="75779" y2="17816"/>
                        <a14:foregroundMark x1="77855" y1="25287" x2="77855" y2="25287"/>
                        <a14:foregroundMark x1="78547" y1="22414" x2="78547" y2="22414"/>
                        <a14:foregroundMark x1="71280" y1="14368" x2="71280" y2="14368"/>
                        <a14:foregroundMark x1="59862" y1="14368" x2="59862" y2="14368"/>
                        <a14:foregroundMark x1="59862" y1="10345" x2="59862" y2="10345"/>
                        <a14:foregroundMark x1="65052" y1="10345" x2="65052" y2="10345"/>
                        <a14:foregroundMark x1="82353" y1="14368" x2="82353" y2="14368"/>
                        <a14:foregroundMark x1="74740" y1="9770" x2="74740" y2="9770"/>
                        <a14:foregroundMark x1="82699" y1="9770" x2="82699" y2="9770"/>
                        <a14:foregroundMark x1="86159" y1="18966" x2="86159" y2="18966"/>
                        <a14:foregroundMark x1="91696" y1="21839" x2="91696" y2="21839"/>
                        <a14:foregroundMark x1="86851" y1="21839" x2="86851" y2="21839"/>
                        <a14:foregroundMark x1="90311" y1="25287" x2="90311" y2="25287"/>
                        <a14:foregroundMark x1="89965" y1="24138" x2="89965" y2="24138"/>
                        <a14:foregroundMark x1="88927" y1="21839" x2="88927" y2="21839"/>
                        <a14:foregroundMark x1="90311" y1="18966" x2="90311" y2="18966"/>
                        <a14:foregroundMark x1="91696" y1="21839" x2="91696" y2="21839"/>
                        <a14:foregroundMark x1="91696" y1="17241" x2="91696" y2="17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678" y="681713"/>
            <a:ext cx="1960970" cy="118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cycling bin">
            <a:extLst>
              <a:ext uri="{FF2B5EF4-FFF2-40B4-BE49-F238E27FC236}">
                <a16:creationId xmlns:a16="http://schemas.microsoft.com/office/drawing/2014/main" id="{A5F96B51-8D2E-4E3D-A1AC-6982FE7D9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668" y="2112888"/>
            <a:ext cx="9334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cycling liner">
            <a:extLst>
              <a:ext uri="{FF2B5EF4-FFF2-40B4-BE49-F238E27FC236}">
                <a16:creationId xmlns:a16="http://schemas.microsoft.com/office/drawing/2014/main" id="{98351A5B-389F-4740-B210-65D8CC8AB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103" y="2112889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mpost bin">
            <a:extLst>
              <a:ext uri="{FF2B5EF4-FFF2-40B4-BE49-F238E27FC236}">
                <a16:creationId xmlns:a16="http://schemas.microsoft.com/office/drawing/2014/main" id="{D7314632-CDE4-46A4-877E-DE526155C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553" y="367625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mazon.com: All-Green 6 Litre Compostable Kitchen Caddy Liners 6L Food Waste  Bin Liners, 150 Bags : Home &amp; Kitchen">
            <a:extLst>
              <a:ext uri="{FF2B5EF4-FFF2-40B4-BE49-F238E27FC236}">
                <a16:creationId xmlns:a16="http://schemas.microsoft.com/office/drawing/2014/main" id="{B16A3DF0-BA90-435B-AB11-AFDF393D6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809" y="3861710"/>
            <a:ext cx="1323658" cy="93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E70D3C-D875-4AC5-B291-049B00B4A9F9}"/>
              </a:ext>
            </a:extLst>
          </p:cNvPr>
          <p:cNvSpPr txBox="1"/>
          <p:nvPr/>
        </p:nvSpPr>
        <p:spPr bwMode="auto">
          <a:xfrm>
            <a:off x="170956" y="4081283"/>
            <a:ext cx="5927206" cy="83099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t">
            <a:spAutoFit/>
          </a:bodyPr>
          <a:lstStyle/>
          <a:p>
            <a:endParaRPr lang="en-US" sz="2000" b="1">
              <a:cs typeface="Arial"/>
            </a:endParaRPr>
          </a:p>
          <a:p>
            <a:r>
              <a:rPr lang="en-US" sz="2000" b="1"/>
              <a:t>Extra bin requests must be put into MCSS</a:t>
            </a:r>
          </a:p>
          <a:p>
            <a:r>
              <a:rPr lang="en-US" sz="1400">
                <a:cs typeface="Arial"/>
              </a:rPr>
              <a:t>You can also request bins through us, at </a:t>
            </a:r>
            <a:r>
              <a:rPr lang="en-US" sz="1400">
                <a:cs typeface="Arial"/>
                <a:hlinkClick r:id="rId15"/>
              </a:rPr>
              <a:t>healthsustainability@ucsf.edu</a:t>
            </a:r>
            <a:r>
              <a:rPr lang="en-US" sz="1400">
                <a:cs typeface="Arial"/>
              </a:rPr>
              <a:t> !</a:t>
            </a:r>
            <a:endParaRPr lang="en-US" sz="2000" b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313123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A185AA-79BA-8751-E0A3-5EF19ABDA75E}"/>
              </a:ext>
            </a:extLst>
          </p:cNvPr>
          <p:cNvSpPr txBox="1">
            <a:spLocks/>
          </p:cNvSpPr>
          <p:nvPr/>
        </p:nvSpPr>
        <p:spPr>
          <a:xfrm>
            <a:off x="4228371" y="366320"/>
            <a:ext cx="4637023" cy="35706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95275" indent="-295275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438" indent="-284163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tabLst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27013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222250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tabLst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2863" indent="-227013" algn="l" defTabSz="640080" rtl="0" eaLnBrk="1" latinLnBrk="0" hangingPunct="1">
              <a:lnSpc>
                <a:spcPct val="200000"/>
              </a:lnSpc>
              <a:spcBef>
                <a:spcPts val="0"/>
              </a:spcBef>
              <a:buClr>
                <a:srgbClr val="18A3AC"/>
              </a:buClr>
              <a:buSzPct val="80000"/>
              <a:buFont typeface="Wingdings" charset="2"/>
              <a:buChar char="§"/>
              <a:defRPr lang="en-US" sz="20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b="1">
                <a:latin typeface="Arial"/>
                <a:cs typeface="Arial"/>
              </a:rPr>
              <a:t>Okay: </a:t>
            </a:r>
            <a:r>
              <a:rPr lang="en-US" sz="2000">
                <a:latin typeface="Arial"/>
                <a:cs typeface="Arial"/>
              </a:rPr>
              <a:t>metal/glass bottles &amp; cans, </a:t>
            </a:r>
            <a:r>
              <a:rPr lang="en-US" sz="2000" u="sng">
                <a:latin typeface="Arial"/>
                <a:cs typeface="Arial"/>
              </a:rPr>
              <a:t>hard</a:t>
            </a:r>
            <a:r>
              <a:rPr lang="en-US" sz="2000">
                <a:latin typeface="Arial"/>
                <a:cs typeface="Arial"/>
              </a:rPr>
              <a:t> plastics, cardboard &amp; clean paper</a:t>
            </a:r>
          </a:p>
          <a:p>
            <a:pPr marL="0" indent="0">
              <a:buNone/>
            </a:pPr>
            <a:endParaRPr lang="en-US" sz="2000">
              <a:latin typeface="Arial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>
                <a:latin typeface="Arial"/>
                <a:cs typeface="Arial"/>
              </a:rPr>
              <a:t>Not Okay (contaminants):</a:t>
            </a:r>
            <a:r>
              <a:rPr lang="en-US" sz="2000">
                <a:latin typeface="Arial"/>
                <a:cs typeface="Arial"/>
              </a:rPr>
              <a:t> Food (including food soiled paper plates), liquids, body fluids, </a:t>
            </a:r>
            <a:r>
              <a:rPr lang="en-US" sz="2000" u="sng">
                <a:latin typeface="Arial"/>
                <a:cs typeface="Arial"/>
              </a:rPr>
              <a:t>paper towels</a:t>
            </a:r>
            <a:r>
              <a:rPr lang="en-US" sz="2000">
                <a:latin typeface="Arial"/>
                <a:cs typeface="Arial"/>
              </a:rPr>
              <a:t>, plastic film, </a:t>
            </a:r>
            <a:r>
              <a:rPr lang="en-US" sz="2000" u="sng">
                <a:latin typeface="Arial"/>
                <a:cs typeface="Arial"/>
              </a:rPr>
              <a:t>PPE </a:t>
            </a:r>
          </a:p>
          <a:p>
            <a:pPr marL="0" indent="0">
              <a:buNone/>
            </a:pPr>
            <a:endParaRPr lang="en-US" sz="2000" u="sng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>
                <a:latin typeface="Arial"/>
                <a:cs typeface="Arial"/>
              </a:rPr>
              <a:t>*if there are no recycling bins around, recyclables should go in the landfill, not the compost</a:t>
            </a:r>
          </a:p>
          <a:p>
            <a:endParaRPr lang="en-US" sz="2000"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4ADEFA-1DA9-3620-A310-8799BA425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Recycle</a:t>
            </a:r>
          </a:p>
        </p:txBody>
      </p:sp>
      <p:pic>
        <p:nvPicPr>
          <p:cNvPr id="5" name="Picture 4" descr="Recyclign signage">
            <a:extLst>
              <a:ext uri="{FF2B5EF4-FFF2-40B4-BE49-F238E27FC236}">
                <a16:creationId xmlns:a16="http://schemas.microsoft.com/office/drawing/2014/main" id="{6B1109E9-949E-B719-8695-D6C819E08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12" y="255390"/>
            <a:ext cx="3565427" cy="461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3221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02507-B19F-99B8-28CC-11B1E89ED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Landfill</a:t>
            </a:r>
          </a:p>
        </p:txBody>
      </p:sp>
      <p:pic>
        <p:nvPicPr>
          <p:cNvPr id="7" name="Picture 4" descr="Landfill signage">
            <a:extLst>
              <a:ext uri="{FF2B5EF4-FFF2-40B4-BE49-F238E27FC236}">
                <a16:creationId xmlns:a16="http://schemas.microsoft.com/office/drawing/2014/main" id="{BAE57B91-A834-417D-07E4-DC96DBAE1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85" y="249702"/>
            <a:ext cx="3449506" cy="44643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08A0A8-745A-C2E7-3F4E-48C48A99DDB2}"/>
              </a:ext>
            </a:extLst>
          </p:cNvPr>
          <p:cNvSpPr txBox="1"/>
          <p:nvPr/>
        </p:nvSpPr>
        <p:spPr bwMode="auto">
          <a:xfrm>
            <a:off x="4074190" y="450573"/>
            <a:ext cx="4381876" cy="430887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tx2"/>
                </a:solidFill>
                <a:latin typeface="Arial"/>
                <a:cs typeface="Arial"/>
              </a:rPr>
              <a:t>Okay: </a:t>
            </a:r>
            <a:r>
              <a:rPr lang="en-US" sz="2400">
                <a:solidFill>
                  <a:schemeClr val="tx2"/>
                </a:solidFill>
                <a:latin typeface="Arial"/>
                <a:cs typeface="Arial"/>
              </a:rPr>
              <a:t>PPE, Soft plastics, Styrofoam, snack wrappers, most packaging</a:t>
            </a:r>
          </a:p>
          <a:p>
            <a:endParaRPr lang="en-US" sz="240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tx2"/>
                </a:solidFill>
                <a:latin typeface="Arial"/>
                <a:cs typeface="Arial"/>
              </a:rPr>
              <a:t>Not Okay: </a:t>
            </a:r>
            <a:r>
              <a:rPr lang="en-US" sz="2400">
                <a:solidFill>
                  <a:schemeClr val="tx2"/>
                </a:solidFill>
                <a:latin typeface="Arial"/>
                <a:cs typeface="Arial"/>
              </a:rPr>
              <a:t>universal, pharmaceutical, PHI, hazardous, biohazardous, etc.), e-waste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>
                <a:hlinkClick r:id="rId4"/>
              </a:rPr>
              <a:t>Monthly e-waste events</a:t>
            </a:r>
            <a:r>
              <a:rPr lang="en-US" sz="1600"/>
              <a:t> or </a:t>
            </a:r>
            <a:r>
              <a:rPr lang="en-US" sz="1600">
                <a:hlinkClick r:id="rId5"/>
              </a:rPr>
              <a:t>UCSF logistics website</a:t>
            </a:r>
            <a:r>
              <a:rPr lang="en-US" sz="1600"/>
              <a:t> for disposal</a:t>
            </a:r>
            <a:endParaRPr lang="en-US" sz="1600"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>
                <a:hlinkClick r:id="rId6"/>
              </a:rPr>
              <a:t>Battery disposal guide </a:t>
            </a:r>
            <a:r>
              <a:rPr lang="en-US" sz="1600"/>
              <a:t>on the EHS website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657343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5E09B2-0E1D-61F9-F84E-885A1222A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829" y="642932"/>
            <a:ext cx="8173580" cy="458587"/>
          </a:xfrm>
        </p:spPr>
        <p:txBody>
          <a:bodyPr/>
          <a:lstStyle/>
          <a:p>
            <a:r>
              <a:rPr lang="en-US" dirty="0"/>
              <a:t>Compost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6A2D4-E173-23AC-4284-E0658B237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0909" y="434896"/>
            <a:ext cx="3247282" cy="398470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52049"/>
                </a:solidFill>
                <a:latin typeface="Arial"/>
                <a:cs typeface="Arial"/>
              </a:rPr>
              <a:t>Okay: </a:t>
            </a:r>
            <a:r>
              <a:rPr lang="en-US">
                <a:solidFill>
                  <a:srgbClr val="052049"/>
                </a:solidFill>
                <a:latin typeface="Arial"/>
                <a:cs typeface="Arial"/>
              </a:rPr>
              <a:t>Food, paper towels, napkins, food soiled paper products, compostable containers</a:t>
            </a:r>
          </a:p>
          <a:p>
            <a:pPr marL="0" indent="0" algn="l" rtl="0" fontAlgn="base">
              <a:buNone/>
            </a:pPr>
            <a:endParaRPr lang="en-US" i="0" u="none" strike="noStrike">
              <a:solidFill>
                <a:srgbClr val="FFFFFF"/>
              </a:solidFill>
              <a:effectLst/>
              <a:latin typeface="Arial"/>
              <a:cs typeface="Arial"/>
            </a:endParaRPr>
          </a:p>
          <a:p>
            <a:pPr marL="0" indent="0" fontAlgn="base">
              <a:buNone/>
            </a:pPr>
            <a:r>
              <a:rPr lang="en-US" sz="1800">
                <a:latin typeface="Arial"/>
                <a:cs typeface="Arial"/>
              </a:rPr>
              <a:t>*if there are no compost bins, compostable material should go in the landfill not the recycling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b="0" i="0" u="none" strike="noStrike">
              <a:solidFill>
                <a:srgbClr val="FFFFFF"/>
              </a:solidFill>
              <a:effectLst/>
              <a:latin typeface="Arial" panose="020B0604020202020204" pitchFamily="34" charset="0"/>
              <a:cs typeface="Arial"/>
            </a:endParaRPr>
          </a:p>
          <a:p>
            <a:endParaRPr lang="en-US"/>
          </a:p>
        </p:txBody>
      </p:sp>
      <p:pic>
        <p:nvPicPr>
          <p:cNvPr id="9" name="Picture 8" descr="Compost Signage - food waste">
            <a:extLst>
              <a:ext uri="{FF2B5EF4-FFF2-40B4-BE49-F238E27FC236}">
                <a16:creationId xmlns:a16="http://schemas.microsoft.com/office/drawing/2014/main" id="{E7A01F02-2A52-3BE8-D3CA-D0014F72A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93" y="640965"/>
            <a:ext cx="2451027" cy="3173435"/>
          </a:xfrm>
          <a:prstGeom prst="rect">
            <a:avLst/>
          </a:prstGeom>
        </p:spPr>
      </p:pic>
      <p:pic>
        <p:nvPicPr>
          <p:cNvPr id="3076" name="Picture 4" descr="compost signage - paper towels">
            <a:extLst>
              <a:ext uri="{FF2B5EF4-FFF2-40B4-BE49-F238E27FC236}">
                <a16:creationId xmlns:a16="http://schemas.microsoft.com/office/drawing/2014/main" id="{EBFA0071-C514-36DB-8027-00EF50205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151" y="645474"/>
            <a:ext cx="2451027" cy="316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076BFD-4695-A5B0-77E6-A785D845194F}"/>
              </a:ext>
            </a:extLst>
          </p:cNvPr>
          <p:cNvSpPr txBox="1"/>
          <p:nvPr/>
        </p:nvSpPr>
        <p:spPr bwMode="auto">
          <a:xfrm>
            <a:off x="285493" y="4293337"/>
            <a:ext cx="7350217" cy="55399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t">
            <a:spAutoFit/>
          </a:bodyPr>
          <a:lstStyle/>
          <a:p>
            <a:pPr marL="0" indent="0" fontAlgn="base">
              <a:buNone/>
            </a:pPr>
            <a:r>
              <a:rPr lang="en-US">
                <a:latin typeface="Arial"/>
                <a:cs typeface="Arial"/>
              </a:rPr>
              <a:t>Compostable and recyclable material in patient rooms can be left on patient food trays, and will be sorted by kitchen staff</a:t>
            </a:r>
            <a:endParaRPr lang="en-US" b="0" i="0" u="none" strike="noStrike"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68134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UCSF Classic">
  <a:themeElements>
    <a:clrScheme name="Custom 2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178CCB"/>
      </a:accent1>
      <a:accent2>
        <a:srgbClr val="18A3AC"/>
      </a:accent2>
      <a:accent3>
        <a:srgbClr val="90BD30"/>
      </a:accent3>
      <a:accent4>
        <a:srgbClr val="F38024"/>
      </a:accent4>
      <a:accent5>
        <a:srgbClr val="CBCED2"/>
      </a:accent5>
      <a:accent6>
        <a:srgbClr val="716FB2"/>
      </a:accent6>
      <a:hlink>
        <a:srgbClr val="178CCB"/>
      </a:hlink>
      <a:folHlink>
        <a:srgbClr val="787878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Draft7" id="{25483631-E0E8-854D-83FD-F6F6C4C74B8E}" vid="{91653A89-6441-4A4C-B687-79B7FAF7FE3D}"/>
    </a:ext>
  </a:extLst>
</a:theme>
</file>

<file path=ppt/theme/theme2.xml><?xml version="1.0" encoding="utf-8"?>
<a:theme xmlns:a="http://schemas.openxmlformats.org/drawingml/2006/main" name="UCSF Contemporary">
  <a:themeElements>
    <a:clrScheme name="Custom 2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178CCB"/>
      </a:accent1>
      <a:accent2>
        <a:srgbClr val="18A3AC"/>
      </a:accent2>
      <a:accent3>
        <a:srgbClr val="90BD30"/>
      </a:accent3>
      <a:accent4>
        <a:srgbClr val="F38024"/>
      </a:accent4>
      <a:accent5>
        <a:srgbClr val="CBCED2"/>
      </a:accent5>
      <a:accent6>
        <a:srgbClr val="716FB2"/>
      </a:accent6>
      <a:hlink>
        <a:srgbClr val="178CCB"/>
      </a:hlink>
      <a:folHlink>
        <a:srgbClr val="787878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Draft7" id="{25483631-E0E8-854D-83FD-F6F6C4C74B8E}" vid="{EAA434FC-7200-A049-96DB-A22A212F5387}"/>
    </a:ext>
  </a:extLst>
</a:theme>
</file>

<file path=ppt/theme/theme3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48DB2A-A2BB-49B9-B517-04CB45F2482A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5686649-89C0-47C3-BB59-3DECE68F346E}">
  <ds:schemaRefs>
    <ds:schemaRef ds:uri="http://purl.org/dc/elements/1.1/"/>
    <ds:schemaRef ds:uri="http://purl.org/dc/terms/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ternal/2005/internalDocumentation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e3_UCSF-16x9-FontA_Draft7</Template>
  <TotalTime>12</TotalTime>
  <Words>650</Words>
  <Application>Microsoft Office PowerPoint</Application>
  <PresentationFormat>On-screen Show (16:9)</PresentationFormat>
  <Paragraphs>108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.AppleSystemUIFont</vt:lpstr>
      <vt:lpstr>Arial</vt:lpstr>
      <vt:lpstr>Calibri</vt:lpstr>
      <vt:lpstr>Garamond</vt:lpstr>
      <vt:lpstr>Helvetica Neue</vt:lpstr>
      <vt:lpstr>HELVETICA NEUE LIGHT</vt:lpstr>
      <vt:lpstr>LucidaGrande</vt:lpstr>
      <vt:lpstr>-webkit-standard</vt:lpstr>
      <vt:lpstr>Wingdings</vt:lpstr>
      <vt:lpstr>UCSF Classic</vt:lpstr>
      <vt:lpstr>UCSF Contemporary</vt:lpstr>
      <vt:lpstr>Waste Sustainability Training</vt:lpstr>
      <vt:lpstr>Introductions</vt:lpstr>
      <vt:lpstr>Why Compost &amp; Recycle?</vt:lpstr>
      <vt:lpstr>San Francisco Refuse Separation Ordinance​</vt:lpstr>
      <vt:lpstr>What’s in the Trash? </vt:lpstr>
      <vt:lpstr>Standard Bin Colors &amp; Location</vt:lpstr>
      <vt:lpstr>Recycle</vt:lpstr>
      <vt:lpstr>Landfill</vt:lpstr>
      <vt:lpstr>Compost</vt:lpstr>
      <vt:lpstr>Contamination (in recycling)</vt:lpstr>
      <vt:lpstr>Audits and Unit Report Cards</vt:lpstr>
      <vt:lpstr>The Power of Reprocessing: Dirty Utility Rooms</vt:lpstr>
      <vt:lpstr>Donations Program</vt:lpstr>
      <vt:lpstr>Learning Center Training</vt:lpstr>
      <vt:lpstr>Questions?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(Title) PowerPoint Template </dc:title>
  <dc:subject>Presentation Template</dc:subject>
  <dc:creator>Kyle Scudder</dc:creator>
  <dc:description>Derek MacDavid | derek@bigpicdesign.com</dc:description>
  <cp:lastModifiedBy>White, Mikayla</cp:lastModifiedBy>
  <cp:revision>6</cp:revision>
  <dcterms:created xsi:type="dcterms:W3CDTF">2017-05-26T19:06:47Z</dcterms:created>
  <dcterms:modified xsi:type="dcterms:W3CDTF">2025-05-15T15:52:10Z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